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2" r:id="rId1"/>
  </p:sldMasterIdLst>
  <p:notesMasterIdLst>
    <p:notesMasterId r:id="rId10"/>
  </p:notesMasterIdLst>
  <p:sldIdLst>
    <p:sldId id="286" r:id="rId2"/>
    <p:sldId id="291" r:id="rId3"/>
    <p:sldId id="292" r:id="rId4"/>
    <p:sldId id="304" r:id="rId5"/>
    <p:sldId id="305" r:id="rId6"/>
    <p:sldId id="293" r:id="rId7"/>
    <p:sldId id="306" r:id="rId8"/>
    <p:sldId id="30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800000"/>
    <a:srgbClr val="FFA3E7"/>
    <a:srgbClr val="C4ACC3"/>
    <a:srgbClr val="C3B5C7"/>
    <a:srgbClr val="D3C8D6"/>
    <a:srgbClr val="D1FFD1"/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93" autoAdjust="0"/>
  </p:normalViewPr>
  <p:slideViewPr>
    <p:cSldViewPr showGuides="1">
      <p:cViewPr varScale="1">
        <p:scale>
          <a:sx n="91" d="100"/>
          <a:sy n="91" d="100"/>
        </p:scale>
        <p:origin x="7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7B46BB-C775-4FC8-98B7-B74887A95C13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5014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957A-0538-4C72-981E-0CC9924CE28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58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674A-B432-4200-9B96-CDE9C47D965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1A56-48DE-4A3B-8E8C-5C23F0F7FE9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802E-492D-40CD-A1BC-38E7D6C3CC0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3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17D7-A6E4-49E1-93F9-2B2046F36E62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138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8F62-A984-438C-A84E-DEFC2EAD965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8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72E3-6369-4440-B3C0-9CB0AA13E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7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D8E6-7FEB-4657-B28A-CDECDA8FCF1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8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F7B2-27BD-4333-8272-8468E4DEF56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840965-E5B1-4958-808D-4742318EEC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3896-AF40-43B2-B87B-2DB7545F23D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2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82D8E6-7FEB-4657-B28A-CDECDA8FCF1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58850" y="2252290"/>
            <a:ext cx="7200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/>
              <a:t>Uso correcto del teclado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708968" y="201340"/>
            <a:ext cx="7704138" cy="171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tabLst>
                <a:tab pos="2517775" algn="l"/>
              </a:tabLst>
            </a:pPr>
            <a:r>
              <a:rPr lang="es-MX" sz="4400" b="1" dirty="0" smtClean="0">
                <a:solidFill>
                  <a:schemeClr val="tx2"/>
                </a:solidFill>
              </a:rPr>
              <a:t>Informes </a:t>
            </a:r>
            <a:r>
              <a:rPr lang="es-MX" sz="4400" b="1" dirty="0">
                <a:solidFill>
                  <a:schemeClr val="tx2"/>
                </a:solidFill>
              </a:rPr>
              <a:t>escolares 	con Word</a:t>
            </a:r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216" y="3081660"/>
            <a:ext cx="3240000" cy="34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3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21" y="1396185"/>
            <a:ext cx="7566945" cy="4913135"/>
          </a:xfrm>
          <a:prstGeom prst="rect">
            <a:avLst/>
          </a:prstGeom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128963" y="244475"/>
            <a:ext cx="2651605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Escribir un texto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195513" y="3428727"/>
            <a:ext cx="49688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1400" dirty="0"/>
              <a:t>La red Internet nació al inicio de la Guerra Fría, bajo los auspicios de las fuerzas armadas norteamericanas, cuando en 1958 crean ARPA, que posteriormente se convirtió en DARPA . Más adelante, las instituciones de investigación y educación ampliaron la red a tal grado que en la actualidad se hace referencia a la red como la Aldea global.</a:t>
            </a:r>
          </a:p>
        </p:txBody>
      </p:sp>
      <p:pic>
        <p:nvPicPr>
          <p:cNvPr id="48141" name="Picture 13" descr="inventarisiert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56" y="2712244"/>
            <a:ext cx="4319587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779838" y="3789363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>
                <a:solidFill>
                  <a:srgbClr val="C20000"/>
                </a:solidFill>
              </a:rPr>
              <a:t>[</a:t>
            </a:r>
            <a:r>
              <a:rPr lang="es-ES" sz="3200" b="1">
                <a:solidFill>
                  <a:srgbClr val="C20000"/>
                </a:solidFill>
              </a:rPr>
              <a:t>Entrar</a:t>
            </a:r>
            <a:r>
              <a:rPr lang="es-ES" sz="3200">
                <a:solidFill>
                  <a:srgbClr val="C20000"/>
                </a:solidFill>
              </a:rPr>
              <a:t>]</a:t>
            </a:r>
          </a:p>
        </p:txBody>
      </p:sp>
    </p:spTree>
  </p:cSld>
  <p:clrMapOvr>
    <a:masterClrMapping/>
  </p:clrMapOvr>
  <p:transition spd="med" advTm="2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900"/>
                                  </p:stCondLst>
                                  <p:iterate type="lt">
                                    <p:tmPct val="269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268538" y="185822"/>
            <a:ext cx="4632488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8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Secciones y teclas del teclado</a:t>
            </a:r>
          </a:p>
        </p:txBody>
      </p:sp>
      <p:pic>
        <p:nvPicPr>
          <p:cNvPr id="51210" name="Picture 10" descr="Teclad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979613" y="1916113"/>
            <a:ext cx="4497387" cy="26828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1403350" y="2420938"/>
            <a:ext cx="4105275" cy="13684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6588125" y="2420938"/>
            <a:ext cx="1152525" cy="136842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5676900" y="3213100"/>
            <a:ext cx="825500" cy="584200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1187450" y="1598613"/>
            <a:ext cx="3603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5432425" y="1577975"/>
            <a:ext cx="3603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5724525" y="1557338"/>
            <a:ext cx="360363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6021388" y="1557338"/>
            <a:ext cx="360362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827088" y="2679700"/>
            <a:ext cx="720725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827088" y="2946400"/>
            <a:ext cx="720725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827088" y="3251200"/>
            <a:ext cx="720725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H="1">
            <a:off x="5292725" y="2324100"/>
            <a:ext cx="503238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H="1">
            <a:off x="5318125" y="2674938"/>
            <a:ext cx="503238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 flipH="1">
            <a:off x="7596188" y="3284538"/>
            <a:ext cx="503237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 flipH="1" flipV="1">
            <a:off x="5800725" y="2878138"/>
            <a:ext cx="21590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H="1" flipV="1">
            <a:off x="6084888" y="2852738"/>
            <a:ext cx="21590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 flipH="1">
            <a:off x="6346825" y="2365375"/>
            <a:ext cx="503238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 flipH="1">
            <a:off x="6346825" y="2636838"/>
            <a:ext cx="503238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V="1">
            <a:off x="900113" y="3643313"/>
            <a:ext cx="647700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 flipV="1">
            <a:off x="1692275" y="3690938"/>
            <a:ext cx="574675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spd="med" advTm="6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7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62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87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12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32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7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82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2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2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32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2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72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92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7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 animBg="1"/>
      <p:bldP spid="51213" grpId="1" animBg="1"/>
      <p:bldP spid="51214" grpId="0" animBg="1"/>
      <p:bldP spid="51214" grpId="1" animBg="1"/>
      <p:bldP spid="51215" grpId="0" animBg="1"/>
      <p:bldP spid="51215" grpId="1" animBg="1"/>
      <p:bldP spid="51216" grpId="0" animBg="1"/>
      <p:bldP spid="51216" grpId="1" animBg="1"/>
      <p:bldP spid="51217" grpId="0" animBg="1"/>
      <p:bldP spid="51218" grpId="0" animBg="1"/>
      <p:bldP spid="51219" grpId="0" animBg="1"/>
      <p:bldP spid="51220" grpId="0" animBg="1"/>
      <p:bldP spid="51221" grpId="0" animBg="1"/>
      <p:bldP spid="51222" grpId="0" animBg="1"/>
      <p:bldP spid="51223" grpId="0" animBg="1"/>
      <p:bldP spid="51224" grpId="0" animBg="1"/>
      <p:bldP spid="51225" grpId="0" animBg="1"/>
      <p:bldP spid="51226" grpId="0" animBg="1"/>
      <p:bldP spid="51227" grpId="0" animBg="1"/>
      <p:bldP spid="51228" grpId="0" animBg="1"/>
      <p:bldP spid="51229" grpId="0" animBg="1"/>
      <p:bldP spid="51230" grpId="0" animBg="1"/>
      <p:bldP spid="51231" grpId="0" animBg="1"/>
      <p:bldP spid="512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8" name="Picture 16" descr="Filas de tec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150938"/>
            <a:ext cx="8637588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208088" y="244475"/>
            <a:ext cx="6724854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8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Posición correcta de los dedos en el teclado</a:t>
            </a:r>
          </a:p>
        </p:txBody>
      </p:sp>
      <p:pic>
        <p:nvPicPr>
          <p:cNvPr id="64518" name="Picture 6" descr="M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67113"/>
            <a:ext cx="5757863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1331913" y="1844675"/>
            <a:ext cx="4318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2000" b="1">
                <a:latin typeface="Arial Narrow" pitchFamily="34" charset="0"/>
              </a:rPr>
              <a:t>A</a:t>
            </a:r>
            <a:endParaRPr lang="es-ES" sz="2000" b="1">
              <a:latin typeface="Arial Narrow" pitchFamily="34" charset="0"/>
            </a:endParaRP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1908175" y="1844675"/>
            <a:ext cx="4318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2000" b="1">
                <a:latin typeface="Arial Narrow" pitchFamily="34" charset="0"/>
              </a:rPr>
              <a:t>S</a:t>
            </a:r>
            <a:endParaRPr lang="es-ES" sz="2000" b="1">
              <a:latin typeface="Arial Narrow" pitchFamily="34" charset="0"/>
            </a:endParaRP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2484438" y="1844675"/>
            <a:ext cx="4318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2000" b="1">
                <a:latin typeface="Arial Narrow" pitchFamily="34" charset="0"/>
              </a:rPr>
              <a:t>D</a:t>
            </a:r>
            <a:endParaRPr lang="es-ES" sz="2000" b="1">
              <a:latin typeface="Arial Narrow" pitchFamily="34" charset="0"/>
            </a:endParaRPr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3059113" y="1844675"/>
            <a:ext cx="4318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2000" b="1">
                <a:latin typeface="Arial Narrow" pitchFamily="34" charset="0"/>
              </a:rPr>
              <a:t>F</a:t>
            </a:r>
            <a:endParaRPr lang="es-ES" sz="2000" b="1">
              <a:latin typeface="Arial Narrow" pitchFamily="34" charset="0"/>
            </a:endParaRPr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4787900" y="1844675"/>
            <a:ext cx="4318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2000" b="1">
                <a:latin typeface="Arial Narrow" pitchFamily="34" charset="0"/>
              </a:rPr>
              <a:t>J</a:t>
            </a:r>
            <a:endParaRPr lang="es-ES" sz="2000" b="1">
              <a:latin typeface="Arial Narrow" pitchFamily="34" charset="0"/>
            </a:endParaRPr>
          </a:p>
        </p:txBody>
      </p:sp>
      <p:sp>
        <p:nvSpPr>
          <p:cNvPr id="64524" name="Oval 12"/>
          <p:cNvSpPr>
            <a:spLocks noChangeArrowheads="1"/>
          </p:cNvSpPr>
          <p:nvPr/>
        </p:nvSpPr>
        <p:spPr bwMode="auto">
          <a:xfrm>
            <a:off x="5364163" y="1844675"/>
            <a:ext cx="4318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2000" b="1">
                <a:latin typeface="Arial Narrow" pitchFamily="34" charset="0"/>
              </a:rPr>
              <a:t>K</a:t>
            </a:r>
            <a:endParaRPr lang="es-ES" sz="2000" b="1">
              <a:latin typeface="Arial Narrow" pitchFamily="34" charset="0"/>
            </a:endParaRPr>
          </a:p>
        </p:txBody>
      </p:sp>
      <p:sp>
        <p:nvSpPr>
          <p:cNvPr id="64525" name="Oval 13"/>
          <p:cNvSpPr>
            <a:spLocks noChangeArrowheads="1"/>
          </p:cNvSpPr>
          <p:nvPr/>
        </p:nvSpPr>
        <p:spPr bwMode="auto">
          <a:xfrm>
            <a:off x="5953125" y="1844675"/>
            <a:ext cx="4318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2000" b="1">
                <a:latin typeface="Arial Narrow" pitchFamily="34" charset="0"/>
              </a:rPr>
              <a:t>L</a:t>
            </a:r>
            <a:endParaRPr lang="es-ES" sz="2000" b="1">
              <a:latin typeface="Arial Narrow" pitchFamily="34" charset="0"/>
            </a:endParaRPr>
          </a:p>
        </p:txBody>
      </p:sp>
      <p:sp>
        <p:nvSpPr>
          <p:cNvPr id="64526" name="Oval 14"/>
          <p:cNvSpPr>
            <a:spLocks noChangeArrowheads="1"/>
          </p:cNvSpPr>
          <p:nvPr/>
        </p:nvSpPr>
        <p:spPr bwMode="auto">
          <a:xfrm>
            <a:off x="6516688" y="1844675"/>
            <a:ext cx="4318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2000" b="1">
                <a:latin typeface="Arial Narrow" pitchFamily="34" charset="0"/>
              </a:rPr>
              <a:t>Ñ</a:t>
            </a:r>
            <a:endParaRPr lang="es-ES" sz="2000" b="1">
              <a:latin typeface="Arial Narrow" pitchFamily="34" charset="0"/>
            </a:endParaRPr>
          </a:p>
        </p:txBody>
      </p:sp>
      <p:sp>
        <p:nvSpPr>
          <p:cNvPr id="64527" name="Oval 15"/>
          <p:cNvSpPr>
            <a:spLocks noChangeArrowheads="1"/>
          </p:cNvSpPr>
          <p:nvPr/>
        </p:nvSpPr>
        <p:spPr bwMode="auto">
          <a:xfrm>
            <a:off x="3779838" y="3054350"/>
            <a:ext cx="12827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MX" sz="1400" b="1">
                <a:latin typeface="Arial Narrow" pitchFamily="34" charset="0"/>
              </a:rPr>
              <a:t>ESPACIO</a:t>
            </a:r>
            <a:endParaRPr lang="es-ES" sz="1400" b="1">
              <a:latin typeface="Arial Narrow" pitchFamily="34" charset="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1284288" y="1773238"/>
            <a:ext cx="5713412" cy="53816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23 L 0.04722 0.398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1990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0.04722 0.293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1465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9306E-6 L 0.04722 0.262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1311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9306E-6 L 0.06302 0.2936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468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39306E-6 L 0.03941 0.335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67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9306E-6 L 0.03004 0.262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1311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9306E-6 L 0.03143 0.230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153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39306E-6 L 0.0158 0.2936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468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78035E-7 L 0.0243 0.3063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15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19" grpId="1" animBg="1"/>
      <p:bldP spid="64520" grpId="0" animBg="1"/>
      <p:bldP spid="64520" grpId="1" animBg="1"/>
      <p:bldP spid="64521" grpId="0" animBg="1"/>
      <p:bldP spid="64521" grpId="1" animBg="1"/>
      <p:bldP spid="64522" grpId="0" animBg="1"/>
      <p:bldP spid="64522" grpId="1" animBg="1"/>
      <p:bldP spid="64523" grpId="0" animBg="1"/>
      <p:bldP spid="64523" grpId="1" animBg="1"/>
      <p:bldP spid="64524" grpId="0" animBg="1"/>
      <p:bldP spid="64524" grpId="1" animBg="1"/>
      <p:bldP spid="64525" grpId="0" animBg="1"/>
      <p:bldP spid="64525" grpId="1" animBg="1"/>
      <p:bldP spid="64526" grpId="0" animBg="1"/>
      <p:bldP spid="64526" grpId="1" animBg="1"/>
      <p:bldP spid="64527" grpId="0" animBg="1"/>
      <p:bldP spid="64527" grpId="1" animBg="1"/>
      <p:bldP spid="645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225800" y="244475"/>
            <a:ext cx="2565068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8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Filas del teclado</a:t>
            </a:r>
          </a:p>
        </p:txBody>
      </p:sp>
      <p:pic>
        <p:nvPicPr>
          <p:cNvPr id="65541" name="Picture 5" descr="act_18_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41588"/>
            <a:ext cx="7916863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19075" y="2568575"/>
            <a:ext cx="93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200" b="1">
                <a:latin typeface="Arial" charset="0"/>
              </a:rPr>
              <a:t>Fila Superior</a:t>
            </a:r>
            <a:endParaRPr lang="es-ES" sz="1200" b="1">
              <a:latin typeface="Arial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14300" y="3127375"/>
            <a:ext cx="107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200" b="1">
                <a:latin typeface="Arial" charset="0"/>
              </a:rPr>
              <a:t>Fila Dominante</a:t>
            </a:r>
            <a:endParaRPr lang="es-ES" sz="1200" b="1">
              <a:latin typeface="Arial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96838" y="3721100"/>
            <a:ext cx="1076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200" b="1">
                <a:latin typeface="Arial" charset="0"/>
              </a:rPr>
              <a:t>Fila Guía</a:t>
            </a:r>
            <a:endParaRPr lang="es-ES" sz="1200" b="1">
              <a:latin typeface="Arial" charset="0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7150" y="4256088"/>
            <a:ext cx="1076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200" b="1">
                <a:latin typeface="Arial" charset="0"/>
              </a:rPr>
              <a:t>Fila Inferior</a:t>
            </a:r>
            <a:endParaRPr lang="es-ES" sz="1200" b="1">
              <a:latin typeface="Arial" charset="0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8575" y="4770438"/>
            <a:ext cx="1076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200" b="1">
                <a:latin typeface="Arial" charset="0"/>
              </a:rPr>
              <a:t>Fila Muda</a:t>
            </a:r>
            <a:endParaRPr lang="es-ES" sz="1200" b="1">
              <a:latin typeface="Arial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50825" y="1125538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50825" y="1052513"/>
            <a:ext cx="864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>
                <a:solidFill>
                  <a:srgbClr val="800000"/>
                </a:solidFill>
                <a:latin typeface="Arial" charset="0"/>
              </a:rPr>
              <a:t>Las cinco filas de la sección alfanumérica del teclado se han bautizado con nombres especiales para identificarlas: fila superior; fila dominante; fila guía; fila inferior y fila muda.</a:t>
            </a:r>
            <a:endParaRPr lang="es-ES" sz="20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1258888" y="2611438"/>
            <a:ext cx="7705725" cy="5048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1258888" y="3106738"/>
            <a:ext cx="6913562" cy="5048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1293813" y="3644900"/>
            <a:ext cx="7165975" cy="5048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1331913" y="4149725"/>
            <a:ext cx="7623175" cy="50482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1306513" y="4665663"/>
            <a:ext cx="7623175" cy="5048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spd="med" advTm="30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37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45" presetID="21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50" grpId="0" animBg="1"/>
      <p:bldP spid="65550" grpId="1" animBg="1"/>
      <p:bldP spid="65551" grpId="0" animBg="1"/>
      <p:bldP spid="65551" grpId="1" animBg="1"/>
      <p:bldP spid="65552" grpId="0" animBg="1"/>
      <p:bldP spid="65552" grpId="1" animBg="1"/>
      <p:bldP spid="65553" grpId="0" animBg="1"/>
      <p:bldP spid="65553" grpId="1" animBg="1"/>
      <p:bldP spid="65554" grpId="0" animBg="1"/>
      <p:bldP spid="655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49250" y="244475"/>
            <a:ext cx="8036174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8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Principales filas de la sección alfanumérica del teclado</a:t>
            </a:r>
          </a:p>
        </p:txBody>
      </p:sp>
      <p:pic>
        <p:nvPicPr>
          <p:cNvPr id="52245" name="Picture 21" descr="Filas de tec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085975"/>
            <a:ext cx="8637588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8" name="Picture 24" descr="Fila Inf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286125"/>
            <a:ext cx="51244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7" name="Picture 23" descr="Fila Guí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22563"/>
            <a:ext cx="570071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6" name="Picture 22" descr="Fila Domin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17725"/>
            <a:ext cx="5715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684213" y="1341438"/>
            <a:ext cx="2735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solidFill>
                  <a:srgbClr val="C20000"/>
                </a:solidFill>
              </a:rPr>
              <a:t>Fila Dominante</a:t>
            </a:r>
            <a:endParaRPr lang="es-ES">
              <a:solidFill>
                <a:srgbClr val="C20000"/>
              </a:solidFill>
            </a:endParaRPr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>
            <a:off x="2700338" y="1700213"/>
            <a:ext cx="1079500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4140200" y="1341438"/>
            <a:ext cx="273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solidFill>
                  <a:srgbClr val="C20000"/>
                </a:solidFill>
              </a:rPr>
              <a:t>Fila Guía</a:t>
            </a:r>
            <a:endParaRPr lang="es-ES">
              <a:solidFill>
                <a:srgbClr val="C20000"/>
              </a:solidFill>
            </a:endParaRPr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H="1">
            <a:off x="4932363" y="1771650"/>
            <a:ext cx="719137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755650" y="4581525"/>
            <a:ext cx="273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solidFill>
                  <a:srgbClr val="C20000"/>
                </a:solidFill>
              </a:rPr>
              <a:t>Fila Inferior</a:t>
            </a:r>
            <a:endParaRPr lang="es-ES">
              <a:solidFill>
                <a:srgbClr val="C20000"/>
              </a:solidFill>
            </a:endParaRP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 flipV="1">
            <a:off x="2771775" y="3584575"/>
            <a:ext cx="1204913" cy="10969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250825" y="5086350"/>
            <a:ext cx="864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>
                <a:solidFill>
                  <a:srgbClr val="800000"/>
                </a:solidFill>
                <a:latin typeface="Arial" charset="0"/>
              </a:rPr>
              <a:t>Las principales filas de la sección alfanumérica del teclado son la fila dominante, la fila guía y la fila inferior. Pulsa en cada una de ellas para agrandarla; pulsa nuevamente para cerrarla.</a:t>
            </a:r>
            <a:endParaRPr lang="es-ES" sz="2000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Tm="3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1980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2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2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2140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2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2300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2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8"/>
                  </p:tgtEl>
                </p:cond>
              </p:nextCondLst>
            </p:seq>
          </p:childTnLst>
        </p:cTn>
      </p:par>
    </p:tnLst>
    <p:bldLst>
      <p:bldP spid="52234" grpId="0" animBg="1"/>
      <p:bldP spid="52249" grpId="0"/>
      <p:bldP spid="52250" grpId="0" animBg="1"/>
      <p:bldP spid="52251" grpId="0"/>
      <p:bldP spid="52252" grpId="0" animBg="1"/>
      <p:bldP spid="52253" grpId="0"/>
      <p:bldP spid="522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757363" y="244475"/>
            <a:ext cx="5729317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8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Posiciones de los dedos en el teclado</a:t>
            </a:r>
          </a:p>
        </p:txBody>
      </p:sp>
      <p:pic>
        <p:nvPicPr>
          <p:cNvPr id="66570" name="Picture 10" descr="act_18_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08075"/>
            <a:ext cx="9048750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82550" y="1118071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800" b="1" dirty="0">
                <a:latin typeface="Arial Narrow" pitchFamily="34" charset="0"/>
              </a:rPr>
              <a:t>Zona de mano izquierda</a:t>
            </a:r>
            <a:endParaRPr lang="es-ES" sz="1800" b="1" dirty="0">
              <a:latin typeface="Arial Narrow" pitchFamily="34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844800" y="1118071"/>
            <a:ext cx="2303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800" b="1" dirty="0">
                <a:latin typeface="Arial Narrow" pitchFamily="34" charset="0"/>
              </a:rPr>
              <a:t>Zona de mano derecha</a:t>
            </a:r>
            <a:endParaRPr lang="es-ES" sz="1800" b="1" dirty="0">
              <a:latin typeface="Arial Narrow" pitchFamily="34" charset="0"/>
            </a:endParaRP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7308304" y="5553236"/>
            <a:ext cx="1584176" cy="792088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1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Pulsa </a:t>
            </a:r>
            <a:r>
              <a:rPr lang="es-MX" sz="1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aquí</a:t>
            </a:r>
            <a:br>
              <a:rPr lang="es-MX" sz="1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s-MX" sz="1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para</a:t>
            </a:r>
            <a:br>
              <a:rPr lang="es-MX" sz="1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s-MX" sz="1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finalizar</a:t>
            </a:r>
            <a:endParaRPr lang="es-ES" sz="1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71" grpId="0"/>
      <p:bldP spid="66572" grpId="0"/>
      <p:bldP spid="665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08169"/>
      </p:ext>
    </p:extLst>
  </p:cSld>
  <p:clrMapOvr>
    <a:masterClrMapping/>
  </p:clrMapOvr>
  <p:transition spd="med" advTm="3000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Uso_correcto_del_teclado</Template>
  <TotalTime>1</TotalTime>
  <Words>210</Words>
  <Application>Microsoft Office PowerPoint</Application>
  <PresentationFormat>Presentación en pantalla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nchavez alfaomega</dc:creator>
  <cp:lastModifiedBy>nchavez alfaomega</cp:lastModifiedBy>
  <cp:revision>1</cp:revision>
  <dcterms:created xsi:type="dcterms:W3CDTF">2016-01-18T17:03:55Z</dcterms:created>
  <dcterms:modified xsi:type="dcterms:W3CDTF">2016-01-18T17:05:02Z</dcterms:modified>
</cp:coreProperties>
</file>