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57" r:id="rId4"/>
    <p:sldId id="263" r:id="rId5"/>
    <p:sldId id="266" r:id="rId6"/>
    <p:sldId id="260" r:id="rId7"/>
    <p:sldId id="264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2DC"/>
    <a:srgbClr val="CCDBE6"/>
    <a:srgbClr val="D6EED6"/>
    <a:srgbClr val="F7E3C5"/>
    <a:srgbClr val="E7D1E4"/>
    <a:srgbClr val="FF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40362A-EF50-4E6A-A257-A337C8F0963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31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EB52A-AA41-43A2-B48C-5A7FAE90A7A5}" type="slidenum">
              <a:rPr lang="es-ES"/>
              <a:pPr/>
              <a:t>1</a:t>
            </a:fld>
            <a:endParaRPr 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26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127-0439-43B5-841E-1F8AC2756E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D358-5EC6-4CFE-854F-4B4435D2CD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7B30-998E-42BF-B76D-702B1E0DBC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D1DE-C0B7-4CC5-B8BD-F93882AFBD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B40-B71D-44CF-A076-80C8D42982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802-0833-4ACF-A590-AF055168DA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C65D-679E-4577-A068-21EDE7D7BB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70E2-EC8E-4D42-8D7C-2CE73F5266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6D2D-8698-4E97-BF72-61F9D094BA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0290-4B11-49F6-91D1-4B58F811CE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4864AD-E9F0-4609-987F-9045707A4F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42FDF3-993D-4E28-9FAC-D2EB132FF34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9400" y="332656"/>
            <a:ext cx="7128792" cy="5762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Dibujo </a:t>
            </a:r>
            <a:r>
              <a:rPr lang="es-E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 </a:t>
            </a:r>
            <a:r>
              <a:rPr lang="es-E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Illustrator</a:t>
            </a:r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18999" r="16685" b="8269"/>
          <a:stretch>
            <a:fillRect/>
          </a:stretch>
        </p:blipFill>
        <p:spPr bwMode="auto">
          <a:xfrm>
            <a:off x="2036763" y="3032125"/>
            <a:ext cx="503872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8" y="1208520"/>
            <a:ext cx="1563627" cy="1524003"/>
          </a:xfrm>
          <a:prstGeom prst="rect">
            <a:avLst/>
          </a:prstGeom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Monitor dibujando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219200"/>
            <a:ext cx="4943475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93850" y="115888"/>
            <a:ext cx="59309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Illustrator</a:t>
            </a:r>
            <a:endParaRPr lang="es-ES" sz="3600" b="1" dirty="0">
              <a:solidFill>
                <a:srgbClr val="000099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411413" y="1268413"/>
            <a:ext cx="4248150" cy="511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268538" y="1268413"/>
            <a:ext cx="4319587" cy="511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68" y="1034019"/>
            <a:ext cx="7105324" cy="5509989"/>
          </a:xfrm>
          <a:prstGeom prst="rect">
            <a:avLst/>
          </a:prstGeom>
        </p:spPr>
      </p:pic>
    </p:spTree>
  </p:cSld>
  <p:clrMapOvr>
    <a:masterClrMapping/>
  </p:clrMapOvr>
  <p:transition spd="med" advTm="15000">
    <p:wheel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 animBg="1"/>
      <p:bldP spid="133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9" y="995077"/>
            <a:ext cx="6881162" cy="533615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850" y="115888"/>
            <a:ext cx="5930900" cy="719137"/>
          </a:xfrm>
        </p:spPr>
        <p:txBody>
          <a:bodyPr/>
          <a:lstStyle/>
          <a:p>
            <a:r>
              <a:rPr lang="es-MX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Imágenes vectoriales</a:t>
            </a:r>
            <a:endParaRPr lang="es-E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220072" y="1846548"/>
            <a:ext cx="259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Elementos vectoriales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3995738" y="2189163"/>
            <a:ext cx="1536700" cy="592137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6804024" y="4725144"/>
            <a:ext cx="216248" cy="575517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5500687" y="2205038"/>
            <a:ext cx="295448" cy="1872034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804397" y="439708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ancla</a:t>
            </a:r>
            <a:endParaRPr lang="es-E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482850" y="5350160"/>
            <a:ext cx="259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Al ampliar la figura no se pierde resolución</a:t>
            </a:r>
          </a:p>
        </p:txBody>
      </p:sp>
    </p:spTree>
  </p:cSld>
  <p:clrMapOvr>
    <a:masterClrMapping/>
  </p:clrMapOvr>
  <p:transition spd="slow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9" grpId="0"/>
      <p:bldP spid="5140" grpId="0" animBg="1"/>
      <p:bldP spid="5141" grpId="0" animBg="1"/>
      <p:bldP spid="5143" grpId="0" animBg="1"/>
      <p:bldP spid="5144" grpId="0"/>
      <p:bldP spid="5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835025"/>
            <a:ext cx="7344816" cy="5694221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200900" cy="719137"/>
          </a:xfrm>
        </p:spPr>
        <p:txBody>
          <a:bodyPr/>
          <a:lstStyle/>
          <a:p>
            <a:r>
              <a:rPr lang="es-MX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Imágenes de mapas de bits</a:t>
            </a:r>
            <a:endParaRPr lang="es-E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294958" y="1982639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  <a:latin typeface="Arial Narrow" pitchFamily="34" charset="0"/>
              </a:rPr>
              <a:t>Píxeles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4571999" y="2182664"/>
            <a:ext cx="748358" cy="15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4716017" y="2198539"/>
            <a:ext cx="604342" cy="216656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19672" y="5517232"/>
            <a:ext cx="259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Arial Narrow" pitchFamily="34" charset="0"/>
              </a:rPr>
              <a:t>Al ampliar la figura se pierde resolución</a:t>
            </a: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  <p:bldP spid="11269" grpId="0" animBg="1"/>
      <p:bldP spid="11270" grpId="0" animBg="1"/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34" y="836712"/>
            <a:ext cx="7337674" cy="5690171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585787"/>
          </a:xfrm>
        </p:spPr>
        <p:txBody>
          <a:bodyPr/>
          <a:lstStyle/>
          <a:p>
            <a:r>
              <a:rPr lang="es-MX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interfaz de </a:t>
            </a:r>
            <a:r>
              <a:rPr lang="es-MX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Illustrator</a:t>
            </a:r>
            <a:endParaRPr lang="es-E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98219" y="408994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</a:rPr>
              <a:t>Barra de menús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4412318" y="650876"/>
            <a:ext cx="447713" cy="23161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015957" y="460374"/>
            <a:ext cx="2024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</a:rPr>
              <a:t>Barra de propiedades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5830117" y="725588"/>
            <a:ext cx="1262163" cy="4278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435725" y="2205038"/>
            <a:ext cx="2024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latin typeface="Arial Narrow" pitchFamily="34" charset="0"/>
              </a:rPr>
              <a:t>Página de dibujo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4745038" y="2373313"/>
            <a:ext cx="1690687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584155" y="3040063"/>
            <a:ext cx="86360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b="1" dirty="0" smtClean="0">
                <a:solidFill>
                  <a:srgbClr val="FF0000"/>
                </a:solidFill>
                <a:latin typeface="Arial Narrow" pitchFamily="34" charset="0"/>
              </a:rPr>
              <a:t>color</a:t>
            </a:r>
            <a:endParaRPr lang="es-ES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7401718" y="3114676"/>
            <a:ext cx="626270" cy="1432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700338" y="5094288"/>
            <a:ext cx="3014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latin typeface="Arial Narrow" pitchFamily="34" charset="0"/>
              </a:rPr>
              <a:t>Barras de desplazamiento horizontal y vertical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665788" y="5270500"/>
            <a:ext cx="346372" cy="1181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5748338" y="3909914"/>
            <a:ext cx="2136030" cy="13113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135414" y="5560970"/>
            <a:ext cx="2024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</a:rPr>
              <a:t>Explorador del documento</a:t>
            </a:r>
          </a:p>
        </p:txBody>
      </p:sp>
      <p:sp>
        <p:nvSpPr>
          <p:cNvPr id="6170" name="AutoShape 26"/>
          <p:cNvSpPr>
            <a:spLocks/>
          </p:cNvSpPr>
          <p:nvPr/>
        </p:nvSpPr>
        <p:spPr bwMode="auto">
          <a:xfrm rot="5400000">
            <a:off x="1996063" y="5605591"/>
            <a:ext cx="216387" cy="1335087"/>
          </a:xfrm>
          <a:prstGeom prst="leftBrace">
            <a:avLst>
              <a:gd name="adj1" fmla="val 8457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74688" y="64516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latin typeface="Arial Narrow" pitchFamily="34" charset="0"/>
              </a:rPr>
              <a:t>Barra de estado</a:t>
            </a: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2068512" y="6467474"/>
            <a:ext cx="1063327" cy="168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692275" y="265514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FF0000"/>
                </a:solidFill>
                <a:latin typeface="Arial Narrow" pitchFamily="34" charset="0"/>
              </a:rPr>
              <a:t>Caja de herramientas</a:t>
            </a:r>
          </a:p>
        </p:txBody>
      </p:sp>
      <p:sp>
        <p:nvSpPr>
          <p:cNvPr id="6176" name="AutoShape 32"/>
          <p:cNvSpPr>
            <a:spLocks/>
          </p:cNvSpPr>
          <p:nvPr/>
        </p:nvSpPr>
        <p:spPr bwMode="auto">
          <a:xfrm>
            <a:off x="1331640" y="1412875"/>
            <a:ext cx="288925" cy="3096245"/>
          </a:xfrm>
          <a:prstGeom prst="rightBrace">
            <a:avLst>
              <a:gd name="adj1" fmla="val 7060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987675" y="3524250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FF0000"/>
                </a:solidFill>
                <a:latin typeface="Arial Narrow" pitchFamily="34" charset="0"/>
              </a:rPr>
              <a:t>Reglas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1501775" y="3689350"/>
            <a:ext cx="1492250" cy="114367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 flipV="1">
            <a:off x="2892695" y="1477961"/>
            <a:ext cx="69579" cy="22225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593864"/>
      </p:ext>
    </p:extLst>
  </p:cSld>
  <p:clrMapOvr>
    <a:masterClrMapping/>
  </p:clrMapOvr>
  <p:transition spd="med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46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46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46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46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46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46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46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46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46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46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46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46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46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6" grpId="0"/>
      <p:bldP spid="6157" grpId="0" animBg="1"/>
      <p:bldP spid="6160" grpId="0"/>
      <p:bldP spid="6161" grpId="0" animBg="1"/>
      <p:bldP spid="6162" grpId="0"/>
      <p:bldP spid="6163" grpId="0" animBg="1"/>
      <p:bldP spid="6164" grpId="0"/>
      <p:bldP spid="6165" grpId="0" animBg="1"/>
      <p:bldP spid="6166" grpId="0"/>
      <p:bldP spid="6167" grpId="0" animBg="1"/>
      <p:bldP spid="6168" grpId="0" animBg="1"/>
      <p:bldP spid="6169" grpId="0"/>
      <p:bldP spid="6170" grpId="0" animBg="1"/>
      <p:bldP spid="6171" grpId="0"/>
      <p:bldP spid="6172" grpId="0" animBg="1"/>
      <p:bldP spid="6175" grpId="0"/>
      <p:bldP spid="6176" grpId="0" animBg="1"/>
      <p:bldP spid="6177" grpId="0"/>
      <p:bldP spid="6178" grpId="0" animBg="1"/>
      <p:bldP spid="6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76672"/>
            <a:ext cx="1146624" cy="6345600"/>
          </a:xfrm>
          <a:prstGeom prst="rect">
            <a:avLst/>
          </a:prstGeom>
        </p:spPr>
      </p:pic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331788" y="-115887"/>
            <a:ext cx="8229600" cy="585787"/>
          </a:xfrm>
          <a:noFill/>
          <a:ln/>
        </p:spPr>
        <p:txBody>
          <a:bodyPr/>
          <a:lstStyle/>
          <a:p>
            <a:r>
              <a:rPr lang="es-MX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Principales herramientas de </a:t>
            </a:r>
            <a:r>
              <a:rPr lang="es-MX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Illustrator</a:t>
            </a:r>
            <a:endParaRPr lang="es-E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69886" y="1080789"/>
            <a:ext cx="216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Selección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3092373" y="1276052"/>
            <a:ext cx="989013" cy="4762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0" y="1268760"/>
            <a:ext cx="3127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Selección directa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084436" y="1464022"/>
            <a:ext cx="989012" cy="4763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547664" y="1957294"/>
            <a:ext cx="15796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Texto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3084436" y="2155968"/>
            <a:ext cx="1008062" cy="1349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51520" y="2151832"/>
            <a:ext cx="28757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Seguimiento de línea 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084436" y="2351856"/>
            <a:ext cx="1014412" cy="0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95248" y="2348880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Rectángulo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084436" y="2548904"/>
            <a:ext cx="1014412" cy="3717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14298" y="2516386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Pincel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3103486" y="2716408"/>
            <a:ext cx="995362" cy="2730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20648" y="2708920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Lápiz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3109836" y="2904183"/>
            <a:ext cx="989012" cy="4762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714298" y="3068960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Borrador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3103486" y="3268983"/>
            <a:ext cx="995362" cy="1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714298" y="4458598"/>
            <a:ext cx="2432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Degradado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3103486" y="4661392"/>
            <a:ext cx="995362" cy="4096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714298" y="4676626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Cuentagotas</a:t>
            </a: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3103486" y="4876650"/>
            <a:ext cx="977900" cy="901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714298" y="4869160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Fusión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3103486" y="5064422"/>
            <a:ext cx="989012" cy="4763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03186" y="5754742"/>
            <a:ext cx="2432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Mano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3103486" y="5975820"/>
            <a:ext cx="995362" cy="3175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714298" y="5949280"/>
            <a:ext cx="2432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Herramienta </a:t>
            </a:r>
            <a:r>
              <a:rPr lang="es-E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Zoom</a:t>
            </a:r>
            <a:endParaRPr lang="es-E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3103486" y="6144542"/>
            <a:ext cx="989012" cy="4763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5742880" y="2461865"/>
            <a:ext cx="3349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Al pulsar se abren los menús laterales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 flipV="1">
            <a:off x="4211960" y="1464022"/>
            <a:ext cx="2376264" cy="956866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876" y="1417339"/>
            <a:ext cx="2486372" cy="457264"/>
          </a:xfrm>
          <a:prstGeom prst="rect">
            <a:avLst/>
          </a:prstGeom>
        </p:spPr>
      </p:pic>
    </p:spTree>
  </p:cSld>
  <p:clrMapOvr>
    <a:masterClrMapping/>
  </p:clrMapOvr>
  <p:transition spd="med" advTm="3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48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48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48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48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4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48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48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48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848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48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48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148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48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348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448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48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648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748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6" grpId="0"/>
      <p:bldP spid="8207" grpId="0" animBg="1"/>
      <p:bldP spid="8208" grpId="0"/>
      <p:bldP spid="8209" grpId="0" animBg="1"/>
      <p:bldP spid="8210" grpId="0"/>
      <p:bldP spid="8211" grpId="0" animBg="1"/>
      <p:bldP spid="8212" grpId="0"/>
      <p:bldP spid="8213" grpId="0" animBg="1"/>
      <p:bldP spid="8215" grpId="0"/>
      <p:bldP spid="8216" grpId="0" animBg="1"/>
      <p:bldP spid="8217" grpId="0"/>
      <p:bldP spid="8218" grpId="0" animBg="1"/>
      <p:bldP spid="8219" grpId="0"/>
      <p:bldP spid="8220" grpId="0" animBg="1"/>
      <p:bldP spid="8221" grpId="0"/>
      <p:bldP spid="8222" grpId="0" animBg="1"/>
      <p:bldP spid="8225" grpId="0"/>
      <p:bldP spid="8226" grpId="0" animBg="1"/>
      <p:bldP spid="8227" grpId="0"/>
      <p:bldP spid="8228" grpId="0" animBg="1"/>
      <p:bldP spid="8229" grpId="0"/>
      <p:bldP spid="8230" grpId="0" animBg="1"/>
      <p:bldP spid="8233" grpId="0"/>
      <p:bldP spid="8234" grpId="0" animBg="1"/>
      <p:bldP spid="8235" grpId="0"/>
      <p:bldP spid="8236" grpId="0" animBg="1"/>
      <p:bldP spid="8237" grpId="0"/>
      <p:bldP spid="82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Dibujo_con_Ilustrator</Template>
  <TotalTime>0</TotalTime>
  <Words>101</Words>
  <Application>Microsoft Office PowerPoint</Application>
  <PresentationFormat>Presentación en pantalla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Constantia</vt:lpstr>
      <vt:lpstr>Wingdings 2</vt:lpstr>
      <vt:lpstr>Flujo</vt:lpstr>
      <vt:lpstr>Presentación de PowerPoint</vt:lpstr>
      <vt:lpstr>Presentación de PowerPoint</vt:lpstr>
      <vt:lpstr>Imágenes vectoriales</vt:lpstr>
      <vt:lpstr>Imágenes de mapas de bits</vt:lpstr>
      <vt:lpstr>La interfaz de Illustrator</vt:lpstr>
      <vt:lpstr>Principales herramientas de Illustrator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2016-01-18T16:24:41Z</dcterms:created>
  <dcterms:modified xsi:type="dcterms:W3CDTF">2016-01-18T16:24:49Z</dcterms:modified>
</cp:coreProperties>
</file>