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258" r:id="rId3"/>
    <p:sldId id="263" r:id="rId4"/>
    <p:sldId id="259" r:id="rId5"/>
    <p:sldId id="260" r:id="rId6"/>
    <p:sldId id="264" r:id="rId7"/>
    <p:sldId id="265" r:id="rId8"/>
    <p:sldId id="266" r:id="rId9"/>
    <p:sldId id="268" r:id="rId10"/>
    <p:sldId id="267" r:id="rId11"/>
    <p:sldId id="261" r:id="rId1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MX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MX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914923-9625-418A-9CF8-76DE5DD7BE30}" type="slidenum">
              <a:rPr lang="es-MX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0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35200-3AB5-4D5F-A299-73C3E6B1512C}" type="slidenum">
              <a:rPr lang="es-MX"/>
              <a:pPr/>
              <a:t>1</a:t>
            </a:fld>
            <a:endParaRPr lang="es-MX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235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BAF1-2749-4C3A-98F4-C6348DD3B463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4278-4B46-405D-B871-E80E537368A5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88E-F169-4A4F-BD85-B56FBAB3F76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B0DF-3B9F-447C-90BB-FE396C679E5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0D4A-CB5D-4713-9A06-4ACBEF7A37F8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C7BA-F00D-4E9E-A818-B4F2AD1B71C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8D7-7BFA-4FF1-9BAA-9553834D5148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55B9-7E7D-44A9-A9BA-27D9999EF6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DB328-87FC-4689-85A4-94C048B0DA9D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250A-CA83-4ED3-A40C-9247674C8F41}" type="slidenum">
              <a:rPr lang="es-MX" smtClean="0"/>
              <a:pPr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C345-62C9-486B-8EC5-0E1CA6B2113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06E07AE-A0FF-4993-B480-7772E5AAFD00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hyperlink" Target="http://gs.statcounter.com/#browser-ww-monthly-201210-2014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642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400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8313" y="1165225"/>
            <a:ext cx="8207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 dirty="0">
                <a:solidFill>
                  <a:srgbClr val="FF3300"/>
                </a:solidFill>
                <a:latin typeface="Georgia" pitchFamily="18" charset="0"/>
              </a:rPr>
              <a:t>Servicios de Internet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5589588"/>
            <a:ext cx="820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400" dirty="0" smtClean="0">
                <a:solidFill>
                  <a:srgbClr val="FF3300"/>
                </a:solidFill>
              </a:rPr>
              <a:t>Navegadores</a:t>
            </a:r>
            <a:endParaRPr lang="es-MX" sz="4400" dirty="0">
              <a:solidFill>
                <a:srgbClr val="FF3300"/>
              </a:solidFill>
            </a:endParaRPr>
          </a:p>
        </p:txBody>
      </p:sp>
      <p:pic>
        <p:nvPicPr>
          <p:cNvPr id="1026" name="Picture 2" descr="http://www.cromorama.com/wp-content/uploads/2014/03/cross-browser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2" y="2404984"/>
            <a:ext cx="4678676" cy="25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2825" y="836712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 smtClean="0"/>
              <a:t>Navegadores</a:t>
            </a:r>
            <a:endParaRPr lang="es-MX" sz="32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1844824"/>
            <a:ext cx="8077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/>
              <a:t>El concepto de trabajo de pestañas y las funcionalidades Web de los navegadores actuales mejoran su rendimiento y forma de trabajo, debido </a:t>
            </a:r>
            <a:r>
              <a:rPr lang="es-MX" sz="2400" b="1" dirty="0" smtClean="0"/>
              <a:t>a </a:t>
            </a:r>
            <a:r>
              <a:rPr lang="es-MX" sz="2400" b="1" dirty="0"/>
              <a:t>que permite mantener diferentes sitios abiertos al mismo tiempo, en una misma ventana.</a:t>
            </a:r>
          </a:p>
          <a:p>
            <a:pPr algn="ctr">
              <a:spcBef>
                <a:spcPct val="50000"/>
              </a:spcBef>
            </a:pPr>
            <a:endParaRPr lang="es-MX" sz="2400" b="1" dirty="0" smtClean="0"/>
          </a:p>
          <a:p>
            <a:pPr algn="ctr">
              <a:spcBef>
                <a:spcPct val="50000"/>
              </a:spcBef>
            </a:pPr>
            <a:r>
              <a:rPr lang="es-MX" sz="2400" b="1" dirty="0" smtClean="0"/>
              <a:t>Los navegadores se encuentran en actualización constante. Es bueno mantenerse al tanto de las modificaciones y mejoras que realizan las empresas creadoras. </a:t>
            </a:r>
            <a:endParaRPr lang="es-MX" sz="2400" b="1" dirty="0"/>
          </a:p>
        </p:txBody>
      </p:sp>
      <p:pic>
        <p:nvPicPr>
          <p:cNvPr id="2" name="b1-3-Audio 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695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0">
        <p14:pan dir="u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15362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6" y="636551"/>
            <a:ext cx="3080176" cy="30801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90027"/>
            <a:ext cx="2474548" cy="2754997"/>
          </a:xfrm>
          <a:prstGeom prst="rect">
            <a:avLst/>
          </a:prstGeom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2385" y="288055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Principales navegadores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0" y="846996"/>
            <a:ext cx="3030176" cy="303017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22" y="3609153"/>
            <a:ext cx="4095750" cy="292417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77172"/>
            <a:ext cx="2845296" cy="2388138"/>
          </a:xfrm>
          <a:prstGeom prst="rect">
            <a:avLst/>
          </a:prstGeom>
        </p:spPr>
      </p:pic>
    </p:spTree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9113" y="257275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 smtClean="0"/>
              <a:t>Primeros </a:t>
            </a:r>
            <a:r>
              <a:rPr lang="es-MX" sz="3200" b="1" dirty="0"/>
              <a:t>navegadores</a:t>
            </a:r>
          </a:p>
        </p:txBody>
      </p:sp>
      <p:pic>
        <p:nvPicPr>
          <p:cNvPr id="2" name="b1-3-Audio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313" y="5877272"/>
            <a:ext cx="609600" cy="609600"/>
          </a:xfrm>
          <a:prstGeom prst="rect">
            <a:avLst/>
          </a:prstGeom>
        </p:spPr>
      </p:pic>
      <p:pic>
        <p:nvPicPr>
          <p:cNvPr id="1026" name="Picture 2" descr="http://culip.blogs.com/naoki/2005/03/Netscape8beta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471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2904" y="6381328"/>
            <a:ext cx="5593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 dirty="0" smtClean="0"/>
              <a:t>Netscape</a:t>
            </a:r>
            <a:endParaRPr lang="es-MX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9113" y="329283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Principales navegadores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11760" y="6276500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/>
              <a:t>Internet </a:t>
            </a:r>
            <a:r>
              <a:rPr lang="es-ES" b="1" dirty="0"/>
              <a:t>Explorer </a:t>
            </a:r>
            <a:r>
              <a:rPr lang="es-ES" b="1" dirty="0" smtClean="0"/>
              <a:t>11</a:t>
            </a:r>
            <a:endParaRPr lang="es-ES" b="1" dirty="0"/>
          </a:p>
        </p:txBody>
      </p:sp>
      <p:pic>
        <p:nvPicPr>
          <p:cNvPr id="2" name="b1-3-Audio 4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80" end="31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53" y="5850256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nchavez\Desktop\1374656419_windows-8.1-internet-explorer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8126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chavez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5456394"/>
            <a:ext cx="2379809" cy="12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3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9113" y="257275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Principales navegadores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5171"/>
            <a:ext cx="8061573" cy="541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1760" y="6276500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/>
              <a:t>Mozilla Firefox</a:t>
            </a:r>
            <a:endParaRPr lang="es-ES" b="1" dirty="0"/>
          </a:p>
        </p:txBody>
      </p:sp>
      <p:pic>
        <p:nvPicPr>
          <p:cNvPr id="2" name="b1-3-Audio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65" y="59666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9113" y="257275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Principales navegadores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1760" y="6276500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/>
              <a:t>Chrome</a:t>
            </a:r>
            <a:endParaRPr lang="es-ES" b="1" dirty="0"/>
          </a:p>
        </p:txBody>
      </p:sp>
      <p:pic>
        <p:nvPicPr>
          <p:cNvPr id="2" name="b1-3-Audio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121" y="587727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38" y="833736"/>
            <a:ext cx="7408586" cy="51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84807"/>
      </p:ext>
    </p:extLst>
  </p:cSld>
  <p:clrMapOvr>
    <a:masterClrMapping/>
  </p:clrMapOvr>
  <p:transition spd="slow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9023" y="404664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Principales navegadores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11760" y="6276500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/>
              <a:t>Safari</a:t>
            </a:r>
            <a:endParaRPr lang="es-ES" b="1" dirty="0"/>
          </a:p>
        </p:txBody>
      </p:sp>
      <p:pic>
        <p:nvPicPr>
          <p:cNvPr id="2" name="b1-3-Audio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4" y="5850256"/>
            <a:ext cx="609600" cy="609600"/>
          </a:xfrm>
          <a:prstGeom prst="rect">
            <a:avLst/>
          </a:prstGeom>
        </p:spPr>
      </p:pic>
      <p:pic>
        <p:nvPicPr>
          <p:cNvPr id="4101" name="Picture 5" descr="C:\Users\nchavez\Desktop\safari_os-x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470607" cy="50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41542"/>
      </p:ext>
    </p:extLst>
  </p:cSld>
  <p:clrMapOvr>
    <a:masterClrMapping/>
  </p:clrMapOvr>
  <p:transition spd="slow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9113" y="33338"/>
            <a:ext cx="807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 dirty="0"/>
              <a:t>Principales navegadores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11760" y="6276500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/>
              <a:t>Opera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17" y="612773"/>
            <a:ext cx="7128792" cy="566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1-3-Audio 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468" y="5850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flas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619672" y="6097135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http://gs.statcounter.com/#</a:t>
            </a:r>
            <a:r>
              <a:rPr lang="es-MX" dirty="0" smtClean="0">
                <a:hlinkClick r:id="rId4"/>
              </a:rPr>
              <a:t>browser-ww-monthly-201210-201410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b1-3-Audio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096" y="5792335"/>
            <a:ext cx="609600" cy="609600"/>
          </a:xfrm>
          <a:prstGeom prst="rect">
            <a:avLst/>
          </a:prstGeom>
        </p:spPr>
      </p:pic>
      <p:pic>
        <p:nvPicPr>
          <p:cNvPr id="5122" name="Picture 2" descr="C:\Users\nchavez\Desktop\StatCounter-browser-ww-monthly-201210-2014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3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-4 Navegadores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Navegadores</Template>
  <TotalTime>0</TotalTime>
  <Words>97</Words>
  <Application>Microsoft Office PowerPoint</Application>
  <PresentationFormat>Presentación en pantalla (4:3)</PresentationFormat>
  <Paragraphs>21</Paragraphs>
  <Slides>11</Slides>
  <Notes>1</Notes>
  <HiddenSlides>0</HiddenSlides>
  <MMClips>8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Georgia</vt:lpstr>
      <vt:lpstr>1-4 Navegadores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2016-01-18T17:02:43Z</dcterms:created>
  <dcterms:modified xsi:type="dcterms:W3CDTF">2016-01-18T17:02:56Z</dcterms:modified>
</cp:coreProperties>
</file>