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F2E5F2-B5D7-4A55-A1FA-CF93461236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DF13-FDE8-4BDA-83D9-0602EC2F9D8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463-2220-419F-8C58-D886ABCC80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7EC26E-0D9E-4CAB-BD44-D866CD5E182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AD71B9-5B79-4282-9004-217C380519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D80-4A7D-428A-93D8-80BB8C195E5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576E-C820-4403-8070-1A84AD33FC2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9A123E-C06D-401A-AF6F-69931598428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7C1-B8FF-4347-AC72-CB936A3A720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C0139F-660C-426E-9F28-EF6DA6C11DF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F645CB-2450-409B-9201-127FFE7795E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2B3E12-D396-41CE-B1DB-31A987ACD13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419872" y="1249363"/>
            <a:ext cx="5059363" cy="1431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b="1" dirty="0">
                <a:solidFill>
                  <a:schemeClr val="bg1"/>
                </a:solidFill>
                <a:latin typeface="Arial" charset="0"/>
              </a:rPr>
              <a:t>Servicios de Internet</a:t>
            </a:r>
          </a:p>
        </p:txBody>
      </p:sp>
      <p:pic>
        <p:nvPicPr>
          <p:cNvPr id="7" name="Picture 9" descr="D:\Mis Documentos\Alfaomega\Diplomado\Material\Módulo1\V3-Luz\Libro\Imagenes\Imagenes5\M1_UC5_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9" y="3092996"/>
            <a:ext cx="2375854" cy="22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483768" y="5276254"/>
            <a:ext cx="5378881" cy="13210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s-MX" b="1" dirty="0" smtClean="0">
                <a:solidFill>
                  <a:schemeClr val="bg1"/>
                </a:solidFill>
                <a:latin typeface="Arial" charset="0"/>
              </a:rPr>
              <a:t>Correo </a:t>
            </a:r>
            <a:r>
              <a:rPr lang="es-MX" b="1" dirty="0">
                <a:solidFill>
                  <a:schemeClr val="bg1"/>
                </a:solidFill>
                <a:latin typeface="Arial" charset="0"/>
              </a:rPr>
              <a:t>electrónico</a:t>
            </a:r>
          </a:p>
          <a:p>
            <a:pPr>
              <a:spcBef>
                <a:spcPct val="50000"/>
              </a:spcBef>
            </a:pPr>
            <a:r>
              <a:rPr lang="es-MX" b="1" dirty="0" smtClean="0">
                <a:solidFill>
                  <a:schemeClr val="bg1"/>
                </a:solidFill>
                <a:latin typeface="Arial" charset="0"/>
              </a:rPr>
              <a:t>Buscadores </a:t>
            </a:r>
            <a:r>
              <a:rPr lang="es-MX" b="1" dirty="0">
                <a:solidFill>
                  <a:schemeClr val="bg1"/>
                </a:solidFill>
                <a:latin typeface="Arial" charset="0"/>
              </a:rPr>
              <a:t>de la información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chavez\Desktop\Yahoo-correo-alternativa-a-crear-cuenta-hot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11" y="968271"/>
            <a:ext cx="5594246" cy="33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latin typeface="Arial" charset="0"/>
              </a:rPr>
              <a:t>Correo </a:t>
            </a:r>
            <a:r>
              <a:rPr lang="es-MX" sz="3200" b="1" dirty="0" err="1">
                <a:latin typeface="Arial" charset="0"/>
              </a:rPr>
              <a:t>elect</a:t>
            </a:r>
            <a:r>
              <a:rPr lang="en-US" sz="3200" b="1" dirty="0">
                <a:latin typeface="Arial" charset="0"/>
              </a:rPr>
              <a:t>r</a:t>
            </a:r>
            <a:r>
              <a:rPr lang="es-MX" sz="3200" b="1" dirty="0" err="1">
                <a:latin typeface="Arial" charset="0"/>
              </a:rPr>
              <a:t>ónico</a:t>
            </a:r>
            <a:endParaRPr lang="es-MX" sz="3200" b="1" dirty="0">
              <a:latin typeface="Arial" charset="0"/>
            </a:endParaRPr>
          </a:p>
        </p:txBody>
      </p:sp>
      <p:pic>
        <p:nvPicPr>
          <p:cNvPr id="1026" name="Picture 2" descr="C:\Users\nchavez\Desktop\313730-microsoft-outlook-2013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2141"/>
            <a:ext cx="5241987" cy="29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chavez\Desktop\curso-correo-electron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6" y="236387"/>
            <a:ext cx="838784" cy="7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chavez\Desktop\correo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2699792" y="2492896"/>
            <a:ext cx="53285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latin typeface="Arial" charset="0"/>
              </a:rPr>
              <a:t>Correo elect</a:t>
            </a:r>
            <a:r>
              <a:rPr lang="en-US" sz="3200" b="1">
                <a:latin typeface="Arial" charset="0"/>
              </a:rPr>
              <a:t>r</a:t>
            </a:r>
            <a:r>
              <a:rPr lang="es-MX" sz="3200" b="1">
                <a:latin typeface="Arial" charset="0"/>
              </a:rPr>
              <a:t>ónico</a:t>
            </a:r>
          </a:p>
        </p:txBody>
      </p:sp>
      <p:pic>
        <p:nvPicPr>
          <p:cNvPr id="2057" name="Picture 9" descr="D:\Mis Documentos\Alfaomega\Diplomado\Material\Módulo1\V3-Luz\Libro\Imagenes\Imagenes5\M1_UC5_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45" y="4126097"/>
            <a:ext cx="2375854" cy="22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chavez\Desktop\outlook-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645024"/>
            <a:ext cx="3000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chavez\Desktop\Outlook-iniciar-se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8823"/>
            <a:ext cx="44291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>
                <a:latin typeface="Arial" charset="0"/>
              </a:rPr>
              <a:t>Correo </a:t>
            </a:r>
            <a:r>
              <a:rPr lang="es-MX" sz="3200" b="1" dirty="0" err="1">
                <a:latin typeface="Arial" charset="0"/>
              </a:rPr>
              <a:t>elect</a:t>
            </a:r>
            <a:r>
              <a:rPr lang="en-US" sz="3200" b="1" dirty="0">
                <a:latin typeface="Arial" charset="0"/>
              </a:rPr>
              <a:t>r</a:t>
            </a:r>
            <a:r>
              <a:rPr lang="es-MX" sz="3200" b="1" dirty="0" err="1" smtClean="0">
                <a:latin typeface="Arial" charset="0"/>
              </a:rPr>
              <a:t>ónico</a:t>
            </a:r>
            <a:r>
              <a:rPr lang="es-MX" sz="3200" b="1" dirty="0" smtClean="0">
                <a:latin typeface="Arial" charset="0"/>
              </a:rPr>
              <a:t> y sus </a:t>
            </a:r>
            <a:r>
              <a:rPr lang="es-MX" sz="3200" b="1" dirty="0" err="1" smtClean="0">
                <a:latin typeface="Arial" charset="0"/>
              </a:rPr>
              <a:t>aplicaciónes</a:t>
            </a:r>
            <a:endParaRPr lang="es-MX" sz="3200" b="1" dirty="0">
              <a:latin typeface="Arial" charset="0"/>
            </a:endParaRPr>
          </a:p>
        </p:txBody>
      </p:sp>
      <p:pic>
        <p:nvPicPr>
          <p:cNvPr id="2052" name="Picture 4" descr="C:\Users\nchavez\Desktop\corre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71" y="710032"/>
            <a:ext cx="6552728" cy="39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chavez\Desktop\corre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0036"/>
            <a:ext cx="5946179" cy="36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latin typeface="Arial" charset="0"/>
              </a:rPr>
              <a:t>Motores de búsqueda</a:t>
            </a:r>
          </a:p>
        </p:txBody>
      </p:sp>
      <p:pic>
        <p:nvPicPr>
          <p:cNvPr id="3074" name="Picture 2" descr="C:\Users\nchavez\Desktop\motor d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1" y="634107"/>
            <a:ext cx="5233852" cy="39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chavez\Desktop\yahoo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134626"/>
            <a:ext cx="5980335" cy="35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chavez\Desktop\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45394"/>
            <a:ext cx="6015403" cy="4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>
                <a:latin typeface="Arial" charset="0"/>
              </a:rPr>
              <a:t>Motores de búsqueda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297463" cy="46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6802"/>
            <a:ext cx="5818237" cy="46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15362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advClick="0" advTm="3000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-5 Correo electrónic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Correo_electronico</Template>
  <TotalTime>0</TotalTime>
  <Words>30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Century Schoolbook</vt:lpstr>
      <vt:lpstr>Times New Roman</vt:lpstr>
      <vt:lpstr>Wingdings</vt:lpstr>
      <vt:lpstr>Wingdings 2</vt:lpstr>
      <vt:lpstr>1-5 Correo electrónico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2016-01-18T16:20:35Z</dcterms:created>
  <dcterms:modified xsi:type="dcterms:W3CDTF">2016-01-18T16:20:51Z</dcterms:modified>
</cp:coreProperties>
</file>