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63" r:id="rId2"/>
    <p:sldId id="265" r:id="rId3"/>
    <p:sldId id="256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91" d="100"/>
          <a:sy n="91" d="100"/>
        </p:scale>
        <p:origin x="78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559500F-2598-44D6-9729-60787F10D0C0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438098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84559CC-B60E-4E28-8328-DD7E5892B6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0736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0DAC040-1343-40F4-ADDE-9D12C5E864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9803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D57131-27C5-40D0-95DD-7E859B1029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0499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28D847F-35D6-4605-828C-1076480FE9B2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9586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51B244A-B175-4134-B245-1A7AC0D489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6574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CD6142F-6BEE-4D06-9EDB-D7BC5D8786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9196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A622C46-0FB4-428A-B674-C2B3B4841D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3181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FAD1872-BA52-4CF2-8F19-68DDE1C8BC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00482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 lvl="0"/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lvl="0"/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fld id="{D2D50950-4534-42F0-BAC7-138546D94E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5034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AF1A512-55E8-43D8-AA28-997425E2FA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3787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lvl="0"/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lvl="0"/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lvl="0"/>
            <a:fld id="{0A622C46-0FB4-428A-B674-C2B3B4841D07}" type="slidenum">
              <a:rPr lang="es-ES" smtClean="0"/>
              <a:t>‹Nº›</a:t>
            </a:fld>
            <a:endParaRPr lang="es-E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4679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"/>
          <p:cNvSpPr/>
          <p:nvPr/>
        </p:nvSpPr>
        <p:spPr>
          <a:xfrm>
            <a:off x="971595" y="477097"/>
            <a:ext cx="7200799" cy="1295723"/>
          </a:xfrm>
          <a:prstGeom prst="rect">
            <a:avLst/>
          </a:prstGeom>
        </p:spPr>
        <p:txBody>
          <a:bodyPr vert="horz" wrap="none" lIns="91440" tIns="45720" rIns="91440" bIns="45720" fromWordArt="1" anchor="t" anchorCtr="1" compatLnSpc="1">
            <a:prstTxWarp prst="textPlain">
              <a:avLst/>
            </a:prstTxWarp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3600" b="1" i="0" u="none" strike="noStrike" kern="1200" baseline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FillTx/>
                <a:latin typeface="Albertus"/>
                <a:ea typeface=""/>
                <a:cs typeface=""/>
              </a:rPr>
              <a:t>Proyectos </a:t>
            </a:r>
            <a:r>
              <a:rPr lang="es-MX" sz="3600" b="1" i="0" u="none" strike="noStrike" kern="1200" baseline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FillTx/>
                <a:latin typeface="Albertus"/>
                <a:ea typeface=""/>
                <a:cs typeface=""/>
              </a:rPr>
              <a:t>escolares</a:t>
            </a:r>
            <a:br>
              <a:rPr lang="es-MX" sz="3600" b="1" i="0" u="none" strike="noStrike" kern="1200" baseline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FillTx/>
                <a:latin typeface="Albertus"/>
                <a:ea typeface=""/>
                <a:cs typeface=""/>
              </a:rPr>
            </a:br>
            <a:r>
              <a:rPr lang="es-MX" sz="3600" b="1" i="0" u="none" strike="noStrike" kern="1200" baseline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FillTx/>
                <a:latin typeface="Albertus"/>
                <a:ea typeface=""/>
                <a:cs typeface=""/>
              </a:rPr>
              <a:t>con PowerPoint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1429529" y="5192876"/>
            <a:ext cx="6120682" cy="523219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2800" b="1" i="0" u="none" strike="noStrike" kern="1200" cap="none" spc="0" baseline="0" dirty="0" smtClean="0">
                <a:solidFill>
                  <a:srgbClr val="FFFFFF"/>
                </a:solidFill>
                <a:uFillTx/>
                <a:latin typeface="Arial" pitchFamily="34"/>
                <a:ea typeface=""/>
                <a:cs typeface="Arial" pitchFamily="34"/>
              </a:rPr>
              <a:t>Presentaciones </a:t>
            </a:r>
            <a:r>
              <a:rPr lang="es-MX" sz="2800" b="1" i="0" u="none" strike="noStrike" kern="1200" cap="none" spc="0" baseline="0" dirty="0">
                <a:solidFill>
                  <a:srgbClr val="FFFFFF"/>
                </a:solidFill>
                <a:uFillTx/>
                <a:latin typeface="Arial" pitchFamily="34"/>
                <a:ea typeface=""/>
                <a:cs typeface="Arial" pitchFamily="34"/>
              </a:rPr>
              <a:t>electrónicas</a:t>
            </a:r>
          </a:p>
        </p:txBody>
      </p:sp>
      <p:pic>
        <p:nvPicPr>
          <p:cNvPr id="1026" name="Picture 2" descr="http://www.ridus.ru/_ah/img/OR58JQOXOf546xfO1BMgY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045" b="9199"/>
          <a:stretch/>
        </p:blipFill>
        <p:spPr bwMode="auto">
          <a:xfrm>
            <a:off x="2371670" y="1982938"/>
            <a:ext cx="4201658" cy="2919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 advTm="3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1" descr="Caves_0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56016" y="904725"/>
            <a:ext cx="3960001" cy="245227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4" name="Picture 43" descr="rotafolios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79789" y="3583835"/>
            <a:ext cx="2520004" cy="252000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4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2894167" y="3573731"/>
            <a:ext cx="2567865" cy="1688382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Picture 45" descr="Proyector_03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6909757" y="3573731"/>
            <a:ext cx="1760691" cy="2530108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7" name="Text Box 50"/>
          <p:cNvSpPr txBox="1"/>
          <p:nvPr/>
        </p:nvSpPr>
        <p:spPr>
          <a:xfrm>
            <a:off x="1210615" y="179317"/>
            <a:ext cx="6356257" cy="6463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3600" i="0" u="none" strike="noStrike" kern="1200" baseline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FillTx/>
                <a:latin typeface="Arial"/>
                <a:ea typeface=""/>
                <a:cs typeface=""/>
              </a:rPr>
              <a:t>Presentaciones electrónicas</a:t>
            </a: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135" y="1052848"/>
            <a:ext cx="3234028" cy="1819141"/>
          </a:xfrm>
          <a:prstGeom prst="rect">
            <a:avLst/>
          </a:prstGeom>
        </p:spPr>
      </p:pic>
    </p:spTree>
  </p:cSld>
  <p:clrMapOvr>
    <a:masterClrMapping/>
  </p:clrMapOvr>
  <p:transition spd="slow" advTm="17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 by="(#ppt_h/3+#ppt_w*0.1)" calcmode="lin"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500"/>
                            </p:stCondLst>
                            <p:childTnLst>
                              <p:par>
                                <p:cTn id="29" presetID="10" presetClass="entr" presetSubtype="5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500"/>
                            </p:stCondLst>
                            <p:childTnLst>
                              <p:par>
                                <p:cTn id="33" presetID="2" presetClass="exit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8659" y="517315"/>
            <a:ext cx="6364396" cy="4590349"/>
          </a:xfrm>
          <a:prstGeom prst="rect">
            <a:avLst/>
          </a:prstGeom>
        </p:spPr>
      </p:pic>
      <p:sp>
        <p:nvSpPr>
          <p:cNvPr id="4" name="WordArt 6"/>
          <p:cNvSpPr/>
          <p:nvPr/>
        </p:nvSpPr>
        <p:spPr>
          <a:xfrm>
            <a:off x="847721" y="2276472"/>
            <a:ext cx="7446273" cy="1072036"/>
          </a:xfrm>
          <a:prstGeom prst="rect">
            <a:avLst/>
          </a:prstGeom>
        </p:spPr>
        <p:txBody>
          <a:bodyPr vert="horz" wrap="none" lIns="91440" tIns="45720" rIns="91440" bIns="45720" fromWordArt="1" anchor="t" anchorCtr="1" compatLnSpc="1">
            <a:prstTxWarp prst="textPlain">
              <a:avLst/>
            </a:prstTxWarp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4000" b="1" i="0" u="none" strike="noStrike" kern="1200" baseline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uFillTx/>
                <a:latin typeface="Arial Black"/>
                <a:ea typeface=""/>
                <a:cs typeface=""/>
              </a:rPr>
              <a:t>¿Qué es una presentación?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1444" y="4034111"/>
            <a:ext cx="2147105" cy="2147105"/>
          </a:xfrm>
          <a:prstGeom prst="rect">
            <a:avLst/>
          </a:prstGeom>
        </p:spPr>
      </p:pic>
    </p:spTree>
  </p:cSld>
  <p:clrMapOvr>
    <a:masterClrMapping/>
  </p:clrMapOvr>
  <p:transition spd="slow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Grp="1"/>
          </p:cNvSpPr>
          <p:nvPr>
            <p:ph type="title"/>
          </p:nvPr>
        </p:nvSpPr>
        <p:spPr>
          <a:xfrm>
            <a:off x="1729512" y="114531"/>
            <a:ext cx="8229600" cy="1143000"/>
          </a:xfrm>
        </p:spPr>
        <p:txBody>
          <a:bodyPr/>
          <a:lstStyle/>
          <a:p>
            <a:pPr lvl="0"/>
            <a:r>
              <a:rPr lang="es-MX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Presentación</a:t>
            </a:r>
            <a:endParaRPr lang="es-ES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AutoShape 5"/>
          <p:cNvSpPr/>
          <p:nvPr/>
        </p:nvSpPr>
        <p:spPr>
          <a:xfrm>
            <a:off x="2951161" y="1484308"/>
            <a:ext cx="3240084" cy="360365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800" b="0" i="0" u="none" strike="noStrike" kern="1200" cap="none" spc="0" baseline="0">
                <a:solidFill>
                  <a:srgbClr val="FFFFFF"/>
                </a:solidFill>
                <a:uFillTx/>
                <a:latin typeface="Arial"/>
                <a:ea typeface=""/>
                <a:cs typeface=""/>
              </a:rPr>
              <a:t>Ofrecer información</a:t>
            </a:r>
            <a:endParaRPr lang="es-ES" sz="1800" b="0" i="0" u="none" strike="noStrike" kern="1200" cap="none" spc="0" baseline="0">
              <a:solidFill>
                <a:srgbClr val="FFFFFF"/>
              </a:solidFill>
              <a:uFillTx/>
              <a:latin typeface="Arial"/>
              <a:ea typeface=""/>
              <a:cs typeface=""/>
            </a:endParaRPr>
          </a:p>
        </p:txBody>
      </p:sp>
      <p:sp>
        <p:nvSpPr>
          <p:cNvPr id="5" name="AutoShape 6"/>
          <p:cNvSpPr/>
          <p:nvPr/>
        </p:nvSpPr>
        <p:spPr>
          <a:xfrm>
            <a:off x="2555876" y="2205039"/>
            <a:ext cx="1728792" cy="360365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800" b="0" i="0" u="none" strike="noStrike" kern="1200" cap="none" spc="0" baseline="0">
                <a:solidFill>
                  <a:srgbClr val="FFFFFF"/>
                </a:solidFill>
                <a:uFillTx/>
                <a:latin typeface="Arial"/>
                <a:ea typeface=""/>
                <a:cs typeface=""/>
              </a:rPr>
              <a:t>Organizada</a:t>
            </a:r>
            <a:endParaRPr lang="es-ES" sz="1800" b="0" i="0" u="none" strike="noStrike" kern="1200" cap="none" spc="0" baseline="0">
              <a:solidFill>
                <a:srgbClr val="FFFFFF"/>
              </a:solidFill>
              <a:uFillTx/>
              <a:latin typeface="Arial"/>
              <a:ea typeface=""/>
              <a:cs typeface=""/>
            </a:endParaRPr>
          </a:p>
        </p:txBody>
      </p:sp>
      <p:sp>
        <p:nvSpPr>
          <p:cNvPr id="6" name="AutoShape 7"/>
          <p:cNvSpPr/>
          <p:nvPr/>
        </p:nvSpPr>
        <p:spPr>
          <a:xfrm>
            <a:off x="4932365" y="2205039"/>
            <a:ext cx="1439859" cy="360365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800" b="0" i="0" u="none" strike="noStrike" kern="1200" cap="none" spc="0" baseline="0">
                <a:solidFill>
                  <a:srgbClr val="FFFFFF"/>
                </a:solidFill>
                <a:uFillTx/>
                <a:latin typeface="Arial"/>
                <a:ea typeface=""/>
                <a:cs typeface=""/>
              </a:rPr>
              <a:t>Precisa</a:t>
            </a:r>
            <a:endParaRPr lang="es-ES" sz="1800" b="0" i="0" u="none" strike="noStrike" kern="1200" cap="none" spc="0" baseline="0">
              <a:solidFill>
                <a:srgbClr val="FFFFFF"/>
              </a:solidFill>
              <a:uFillTx/>
              <a:latin typeface="Arial"/>
              <a:ea typeface=""/>
              <a:cs typeface=""/>
            </a:endParaRPr>
          </a:p>
        </p:txBody>
      </p:sp>
      <p:sp>
        <p:nvSpPr>
          <p:cNvPr id="7" name="AutoShape 8"/>
          <p:cNvSpPr/>
          <p:nvPr/>
        </p:nvSpPr>
        <p:spPr>
          <a:xfrm>
            <a:off x="3892545" y="2962271"/>
            <a:ext cx="1333496" cy="360365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800" b="0" i="0" u="none" strike="noStrike" kern="1200" cap="none" spc="0" baseline="0">
                <a:solidFill>
                  <a:srgbClr val="FFFFFF"/>
                </a:solidFill>
                <a:uFillTx/>
                <a:latin typeface="Arial"/>
                <a:ea typeface=""/>
                <a:cs typeface=""/>
              </a:rPr>
              <a:t>A través</a:t>
            </a:r>
            <a:endParaRPr lang="es-ES" sz="1800" b="0" i="0" u="none" strike="noStrike" kern="1200" cap="none" spc="0" baseline="0">
              <a:solidFill>
                <a:srgbClr val="FFFFFF"/>
              </a:solidFill>
              <a:uFillTx/>
              <a:latin typeface="Arial"/>
              <a:ea typeface=""/>
              <a:cs typeface=""/>
            </a:endParaRPr>
          </a:p>
        </p:txBody>
      </p:sp>
      <p:sp>
        <p:nvSpPr>
          <p:cNvPr id="8" name="AutoShape 9"/>
          <p:cNvSpPr/>
          <p:nvPr/>
        </p:nvSpPr>
        <p:spPr>
          <a:xfrm>
            <a:off x="900117" y="3644898"/>
            <a:ext cx="1584326" cy="360365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800" b="0" i="0" u="none" strike="noStrike" kern="1200" cap="none" spc="0" baseline="0">
                <a:solidFill>
                  <a:srgbClr val="FFFFFF"/>
                </a:solidFill>
                <a:uFillTx/>
                <a:latin typeface="Arial"/>
                <a:ea typeface=""/>
                <a:cs typeface=""/>
              </a:rPr>
              <a:t>Textos</a:t>
            </a:r>
            <a:endParaRPr lang="es-ES" sz="1800" b="0" i="0" u="none" strike="noStrike" kern="1200" cap="none" spc="0" baseline="0">
              <a:solidFill>
                <a:srgbClr val="FFFFFF"/>
              </a:solidFill>
              <a:uFillTx/>
              <a:latin typeface="Arial"/>
              <a:ea typeface=""/>
              <a:cs typeface=""/>
            </a:endParaRPr>
          </a:p>
        </p:txBody>
      </p:sp>
      <p:sp>
        <p:nvSpPr>
          <p:cNvPr id="9" name="AutoShape 10"/>
          <p:cNvSpPr/>
          <p:nvPr/>
        </p:nvSpPr>
        <p:spPr>
          <a:xfrm>
            <a:off x="2771774" y="3644898"/>
            <a:ext cx="1584326" cy="360365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800" b="0" i="0" u="none" strike="noStrike" kern="1200" cap="none" spc="0" baseline="0">
                <a:solidFill>
                  <a:srgbClr val="FFFFFF"/>
                </a:solidFill>
                <a:uFillTx/>
                <a:latin typeface="Arial"/>
                <a:ea typeface=""/>
                <a:cs typeface=""/>
              </a:rPr>
              <a:t>Imágenes</a:t>
            </a:r>
            <a:endParaRPr lang="es-ES" sz="1800" b="0" i="0" u="none" strike="noStrike" kern="1200" cap="none" spc="0" baseline="0">
              <a:solidFill>
                <a:srgbClr val="FFFFFF"/>
              </a:solidFill>
              <a:uFillTx/>
              <a:latin typeface="Arial"/>
              <a:ea typeface=""/>
              <a:cs typeface=""/>
            </a:endParaRPr>
          </a:p>
        </p:txBody>
      </p:sp>
      <p:sp>
        <p:nvSpPr>
          <p:cNvPr id="10" name="AutoShape 11"/>
          <p:cNvSpPr/>
          <p:nvPr/>
        </p:nvSpPr>
        <p:spPr>
          <a:xfrm>
            <a:off x="4643442" y="3644898"/>
            <a:ext cx="1584326" cy="360365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800" b="0" i="0" u="none" strike="noStrike" kern="1200" cap="none" spc="0" baseline="0">
                <a:solidFill>
                  <a:srgbClr val="FFFFFF"/>
                </a:solidFill>
                <a:uFillTx/>
                <a:latin typeface="Arial"/>
                <a:ea typeface=""/>
                <a:cs typeface=""/>
              </a:rPr>
              <a:t>Sonidos</a:t>
            </a:r>
            <a:endParaRPr lang="es-ES" sz="1800" b="0" i="0" u="none" strike="noStrike" kern="1200" cap="none" spc="0" baseline="0">
              <a:solidFill>
                <a:srgbClr val="FFFFFF"/>
              </a:solidFill>
              <a:uFillTx/>
              <a:latin typeface="Arial"/>
              <a:ea typeface=""/>
              <a:cs typeface=""/>
            </a:endParaRPr>
          </a:p>
        </p:txBody>
      </p:sp>
      <p:sp>
        <p:nvSpPr>
          <p:cNvPr id="11" name="AutoShape 12"/>
          <p:cNvSpPr/>
          <p:nvPr/>
        </p:nvSpPr>
        <p:spPr>
          <a:xfrm>
            <a:off x="6516691" y="3644898"/>
            <a:ext cx="2016123" cy="360365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800" b="0" i="0" u="none" strike="noStrike" kern="1200" cap="none" spc="0" baseline="0">
                <a:solidFill>
                  <a:srgbClr val="FFFFFF"/>
                </a:solidFill>
                <a:uFillTx/>
                <a:latin typeface="Arial"/>
                <a:ea typeface=""/>
                <a:cs typeface=""/>
              </a:rPr>
              <a:t>Efectos especiales</a:t>
            </a:r>
            <a:endParaRPr lang="es-ES" sz="1800" b="0" i="0" u="none" strike="noStrike" kern="1200" cap="none" spc="0" baseline="0">
              <a:solidFill>
                <a:srgbClr val="FFFFFF"/>
              </a:solidFill>
              <a:uFillTx/>
              <a:latin typeface="Arial"/>
              <a:ea typeface=""/>
              <a:cs typeface=""/>
            </a:endParaRPr>
          </a:p>
        </p:txBody>
      </p:sp>
      <p:sp>
        <p:nvSpPr>
          <p:cNvPr id="12" name="AutoShape 13"/>
          <p:cNvSpPr/>
          <p:nvPr/>
        </p:nvSpPr>
        <p:spPr>
          <a:xfrm>
            <a:off x="2951161" y="5084758"/>
            <a:ext cx="3240084" cy="360365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800" b="0" i="0" u="none" strike="noStrike" kern="1200" cap="none" spc="0" baseline="0">
                <a:solidFill>
                  <a:srgbClr val="FFFFFF"/>
                </a:solidFill>
                <a:uFillTx/>
                <a:latin typeface="Arial"/>
                <a:ea typeface=""/>
                <a:cs typeface=""/>
              </a:rPr>
              <a:t>Auditorio</a:t>
            </a:r>
            <a:endParaRPr lang="es-ES" sz="1800" b="0" i="0" u="none" strike="noStrike" kern="1200" cap="none" spc="0" baseline="0">
              <a:solidFill>
                <a:srgbClr val="FFFFFF"/>
              </a:solidFill>
              <a:uFillTx/>
              <a:latin typeface="Arial"/>
              <a:ea typeface=""/>
              <a:cs typeface=""/>
            </a:endParaRPr>
          </a:p>
        </p:txBody>
      </p:sp>
      <p:cxnSp>
        <p:nvCxnSpPr>
          <p:cNvPr id="14" name="AutoShape 15"/>
          <p:cNvCxnSpPr>
            <a:stCxn id="4" idx="2"/>
            <a:endCxn id="5" idx="0"/>
          </p:cNvCxnSpPr>
          <p:nvPr/>
        </p:nvCxnSpPr>
        <p:spPr>
          <a:xfrm rot="5400000">
            <a:off x="3815555" y="1449391"/>
            <a:ext cx="360366" cy="1150931"/>
          </a:xfrm>
          <a:prstGeom prst="bentConnector3">
            <a:avLst/>
          </a:prstGeom>
          <a:noFill/>
          <a:ln w="9528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15" name="AutoShape 16"/>
          <p:cNvCxnSpPr>
            <a:stCxn id="4" idx="2"/>
            <a:endCxn id="6" idx="0"/>
          </p:cNvCxnSpPr>
          <p:nvPr/>
        </p:nvCxnSpPr>
        <p:spPr>
          <a:xfrm rot="16200000" flipH="1">
            <a:off x="4931566" y="1484310"/>
            <a:ext cx="360366" cy="1081092"/>
          </a:xfrm>
          <a:prstGeom prst="bentConnector3">
            <a:avLst/>
          </a:prstGeom>
          <a:noFill/>
          <a:ln w="9528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16" name="AutoShape 17"/>
          <p:cNvCxnSpPr>
            <a:stCxn id="5" idx="2"/>
            <a:endCxn id="7" idx="0"/>
          </p:cNvCxnSpPr>
          <p:nvPr/>
        </p:nvCxnSpPr>
        <p:spPr>
          <a:xfrm rot="16200000" flipH="1">
            <a:off x="3791349" y="2194326"/>
            <a:ext cx="396867" cy="1139021"/>
          </a:xfrm>
          <a:prstGeom prst="bentConnector3">
            <a:avLst/>
          </a:prstGeom>
          <a:noFill/>
          <a:ln w="9528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17" name="AutoShape 18"/>
          <p:cNvCxnSpPr>
            <a:stCxn id="6" idx="2"/>
            <a:endCxn id="7" idx="0"/>
          </p:cNvCxnSpPr>
          <p:nvPr/>
        </p:nvCxnSpPr>
        <p:spPr>
          <a:xfrm rot="5400000">
            <a:off x="4907361" y="2217336"/>
            <a:ext cx="396867" cy="1093002"/>
          </a:xfrm>
          <a:prstGeom prst="bentConnector3">
            <a:avLst/>
          </a:prstGeom>
          <a:noFill/>
          <a:ln w="9528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18" name="AutoShape 19"/>
          <p:cNvCxnSpPr>
            <a:stCxn id="7" idx="2"/>
            <a:endCxn id="8" idx="0"/>
          </p:cNvCxnSpPr>
          <p:nvPr/>
        </p:nvCxnSpPr>
        <p:spPr>
          <a:xfrm rot="5400000">
            <a:off x="2964656" y="2050261"/>
            <a:ext cx="322262" cy="2867013"/>
          </a:xfrm>
          <a:prstGeom prst="bentConnector3">
            <a:avLst/>
          </a:prstGeom>
          <a:noFill/>
          <a:ln w="9528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19" name="AutoShape 20"/>
          <p:cNvCxnSpPr>
            <a:stCxn id="7" idx="2"/>
            <a:endCxn id="11" idx="0"/>
          </p:cNvCxnSpPr>
          <p:nvPr/>
        </p:nvCxnSpPr>
        <p:spPr>
          <a:xfrm rot="16200000" flipH="1">
            <a:off x="5880892" y="2001037"/>
            <a:ext cx="322262" cy="2965460"/>
          </a:xfrm>
          <a:prstGeom prst="bentConnector3">
            <a:avLst/>
          </a:prstGeom>
          <a:noFill/>
          <a:ln w="9528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20" name="AutoShape 21"/>
          <p:cNvCxnSpPr>
            <a:stCxn id="7" idx="2"/>
            <a:endCxn id="9" idx="0"/>
          </p:cNvCxnSpPr>
          <p:nvPr/>
        </p:nvCxnSpPr>
        <p:spPr>
          <a:xfrm rot="5400000">
            <a:off x="3900484" y="2986089"/>
            <a:ext cx="322262" cy="995356"/>
          </a:xfrm>
          <a:prstGeom prst="bentConnector3">
            <a:avLst/>
          </a:prstGeom>
          <a:noFill/>
          <a:ln w="9528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21" name="AutoShape 22"/>
          <p:cNvCxnSpPr>
            <a:stCxn id="7" idx="2"/>
            <a:endCxn id="10" idx="0"/>
          </p:cNvCxnSpPr>
          <p:nvPr/>
        </p:nvCxnSpPr>
        <p:spPr>
          <a:xfrm rot="16200000" flipH="1">
            <a:off x="4836318" y="3045611"/>
            <a:ext cx="322262" cy="876312"/>
          </a:xfrm>
          <a:prstGeom prst="bentConnector3">
            <a:avLst/>
          </a:prstGeom>
          <a:noFill/>
          <a:ln w="9528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22" name="AutoShape 23"/>
          <p:cNvCxnSpPr>
            <a:stCxn id="8" idx="2"/>
            <a:endCxn id="12" idx="0"/>
          </p:cNvCxnSpPr>
          <p:nvPr/>
        </p:nvCxnSpPr>
        <p:spPr>
          <a:xfrm rot="16200000" flipH="1">
            <a:off x="2591994" y="3105548"/>
            <a:ext cx="1079495" cy="2878923"/>
          </a:xfrm>
          <a:prstGeom prst="bentConnector3">
            <a:avLst/>
          </a:prstGeom>
          <a:noFill/>
          <a:ln w="9528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23" name="AutoShape 25"/>
          <p:cNvCxnSpPr>
            <a:stCxn id="11" idx="2"/>
            <a:endCxn id="12" idx="0"/>
          </p:cNvCxnSpPr>
          <p:nvPr/>
        </p:nvCxnSpPr>
        <p:spPr>
          <a:xfrm rot="5400000">
            <a:off x="5508231" y="3068235"/>
            <a:ext cx="1079495" cy="2953550"/>
          </a:xfrm>
          <a:prstGeom prst="bentConnector3">
            <a:avLst/>
          </a:prstGeom>
          <a:noFill/>
          <a:ln w="9528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24" name="AutoShape 26"/>
          <p:cNvCxnSpPr>
            <a:stCxn id="9" idx="2"/>
            <a:endCxn id="12" idx="0"/>
          </p:cNvCxnSpPr>
          <p:nvPr/>
        </p:nvCxnSpPr>
        <p:spPr>
          <a:xfrm rot="16200000" flipH="1">
            <a:off x="3527823" y="4041377"/>
            <a:ext cx="1079495" cy="1007266"/>
          </a:xfrm>
          <a:prstGeom prst="bentConnector3">
            <a:avLst/>
          </a:prstGeom>
          <a:noFill/>
          <a:ln w="9528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25" name="AutoShape 27"/>
          <p:cNvCxnSpPr>
            <a:stCxn id="10" idx="2"/>
            <a:endCxn id="12" idx="0"/>
          </p:cNvCxnSpPr>
          <p:nvPr/>
        </p:nvCxnSpPr>
        <p:spPr>
          <a:xfrm rot="5400000">
            <a:off x="4463657" y="4112809"/>
            <a:ext cx="1079495" cy="864402"/>
          </a:xfrm>
          <a:prstGeom prst="bentConnector3">
            <a:avLst/>
          </a:prstGeom>
          <a:noFill/>
          <a:ln w="9528" cap="flat">
            <a:solidFill>
              <a:srgbClr val="000000"/>
            </a:solidFill>
            <a:prstDash val="solid"/>
            <a:miter/>
            <a:tailEnd type="arrow"/>
          </a:ln>
        </p:spPr>
      </p:cxnSp>
      <p:pic>
        <p:nvPicPr>
          <p:cNvPr id="29" name="Imagen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05" y="216628"/>
            <a:ext cx="1571223" cy="938806"/>
          </a:xfrm>
          <a:prstGeom prst="rect">
            <a:avLst/>
          </a:prstGeom>
        </p:spPr>
      </p:pic>
    </p:spTree>
  </p:cSld>
  <p:clrMapOvr>
    <a:masterClrMapping/>
  </p:clrMapOvr>
  <p:transition spd="slow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Effect">
                            <p:stCondLst>
                              <p:cond delay="500"/>
                            </p:stCondLst>
                            <p:childTnLst>
                              <p:par>
                                <p:cTn id="1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Effect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Effect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3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2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str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56">
                                          <p:stCondLst>
                                            <p:cond delay="4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28">
                                          <p:stCondLst>
                                            <p:cond delay="9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13">
                                          <p:stCondLst>
                                            <p:cond delay="113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7" grpId="1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Grp="1"/>
          </p:cNvSpPr>
          <p:nvPr>
            <p:ph type="title"/>
          </p:nvPr>
        </p:nvSpPr>
        <p:spPr>
          <a:xfrm>
            <a:off x="1794026" y="-440230"/>
            <a:ext cx="8229600" cy="1143000"/>
          </a:xfrm>
        </p:spPr>
        <p:txBody>
          <a:bodyPr/>
          <a:lstStyle/>
          <a:p>
            <a:pPr lvl="0"/>
            <a:r>
              <a:rPr lang="es-MX" sz="3600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Elementos de la presentación</a:t>
            </a:r>
            <a:endParaRPr lang="es-ES" sz="3600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AutoShape 26"/>
          <p:cNvSpPr/>
          <p:nvPr/>
        </p:nvSpPr>
        <p:spPr>
          <a:xfrm rot="-21600000">
            <a:off x="2184113" y="1349718"/>
            <a:ext cx="1845248" cy="1484267"/>
          </a:xfrm>
          <a:prstGeom prst="hexagon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anchor="ctr" anchorCtr="0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800" b="1" i="0" u="none" strike="noStrike" kern="1200" cap="none" spc="0" baseline="0" dirty="0">
                <a:solidFill>
                  <a:schemeClr val="accent3">
                    <a:lumMod val="50000"/>
                  </a:schemeClr>
                </a:solidFill>
                <a:uFillTx/>
                <a:latin typeface="Arial"/>
                <a:ea typeface=""/>
                <a:cs typeface=""/>
              </a:rPr>
              <a:t>Portada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1800" b="1" i="0" u="none" strike="noStrike" kern="1200" cap="none" spc="0" baseline="0" dirty="0">
              <a:solidFill>
                <a:schemeClr val="accent3">
                  <a:lumMod val="50000"/>
                </a:schemeClr>
              </a:solidFill>
              <a:uFillTx/>
              <a:latin typeface="Arial"/>
              <a:ea typeface=""/>
              <a:cs typeface=""/>
            </a:endParaRPr>
          </a:p>
        </p:txBody>
      </p:sp>
      <p:sp>
        <p:nvSpPr>
          <p:cNvPr id="5" name="AutoShape 30"/>
          <p:cNvSpPr/>
          <p:nvPr/>
        </p:nvSpPr>
        <p:spPr>
          <a:xfrm rot="-21600000">
            <a:off x="2098676" y="2563802"/>
            <a:ext cx="2016123" cy="1743075"/>
          </a:xfrm>
          <a:prstGeom prst="hexagon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800" b="1" i="0" u="none" strike="noStrike" kern="1200" cap="none" spc="0" baseline="0">
                <a:solidFill>
                  <a:schemeClr val="accent3">
                    <a:lumMod val="50000"/>
                  </a:schemeClr>
                </a:solidFill>
                <a:uFillTx/>
                <a:latin typeface="Arial"/>
                <a:ea typeface=""/>
                <a:cs typeface=""/>
              </a:rPr>
              <a:t>Índice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1800" b="1" i="0" u="none" strike="noStrike" kern="1200" cap="none" spc="0" baseline="0">
              <a:solidFill>
                <a:schemeClr val="accent3">
                  <a:lumMod val="50000"/>
                </a:schemeClr>
              </a:solidFill>
              <a:uFillTx/>
              <a:latin typeface="Arial"/>
              <a:ea typeface=""/>
              <a:cs typeface=""/>
            </a:endParaRPr>
          </a:p>
        </p:txBody>
      </p:sp>
      <p:sp>
        <p:nvSpPr>
          <p:cNvPr id="6" name="AutoShape 31"/>
          <p:cNvSpPr/>
          <p:nvPr/>
        </p:nvSpPr>
        <p:spPr>
          <a:xfrm rot="-21600000">
            <a:off x="2098676" y="3595685"/>
            <a:ext cx="2016123" cy="1743075"/>
          </a:xfrm>
          <a:prstGeom prst="hexagon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800" b="1" i="0" u="none" strike="noStrike" kern="1200" cap="none" spc="0" baseline="0">
                <a:solidFill>
                  <a:schemeClr val="accent3">
                    <a:lumMod val="50000"/>
                  </a:schemeClr>
                </a:solidFill>
                <a:uFillTx/>
                <a:latin typeface="Arial"/>
                <a:ea typeface=""/>
                <a:cs typeface=""/>
              </a:rPr>
              <a:t>Objetivos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1800" b="1" i="0" u="none" strike="noStrike" kern="1200" cap="none" spc="0" baseline="0">
              <a:solidFill>
                <a:schemeClr val="accent3">
                  <a:lumMod val="50000"/>
                </a:schemeClr>
              </a:solidFill>
              <a:uFillTx/>
              <a:latin typeface="Arial"/>
              <a:ea typeface=""/>
              <a:cs typeface=""/>
            </a:endParaRPr>
          </a:p>
        </p:txBody>
      </p:sp>
      <p:sp>
        <p:nvSpPr>
          <p:cNvPr id="7" name="AutoShape 32"/>
          <p:cNvSpPr/>
          <p:nvPr/>
        </p:nvSpPr>
        <p:spPr>
          <a:xfrm rot="-21600000">
            <a:off x="2098676" y="4627558"/>
            <a:ext cx="2016123" cy="1743075"/>
          </a:xfrm>
          <a:prstGeom prst="hexagon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400" b="1" i="0" u="none" strike="noStrike" kern="1200" cap="none" spc="0" baseline="0">
                <a:solidFill>
                  <a:schemeClr val="accent3">
                    <a:lumMod val="50000"/>
                  </a:schemeClr>
                </a:solidFill>
                <a:uFillTx/>
                <a:latin typeface="Arial"/>
                <a:ea typeface=""/>
                <a:cs typeface=""/>
              </a:rPr>
              <a:t>Introducción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1400" b="1" i="0" u="none" strike="noStrike" kern="1200" cap="none" spc="0" baseline="0">
              <a:solidFill>
                <a:schemeClr val="accent3">
                  <a:lumMod val="50000"/>
                </a:schemeClr>
              </a:solidFill>
              <a:uFillTx/>
              <a:latin typeface="Arial"/>
              <a:ea typeface=""/>
              <a:cs typeface=""/>
            </a:endParaRPr>
          </a:p>
        </p:txBody>
      </p:sp>
      <p:sp>
        <p:nvSpPr>
          <p:cNvPr id="8" name="AutoShape 33"/>
          <p:cNvSpPr/>
          <p:nvPr/>
        </p:nvSpPr>
        <p:spPr>
          <a:xfrm rot="-21600000">
            <a:off x="5038728" y="1278244"/>
            <a:ext cx="2016123" cy="1743075"/>
          </a:xfrm>
          <a:prstGeom prst="hexagon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800" b="1" i="0" u="none" strike="noStrike" kern="1200" cap="none" spc="0" baseline="0" dirty="0">
                <a:solidFill>
                  <a:schemeClr val="accent3">
                    <a:lumMod val="50000"/>
                  </a:schemeClr>
                </a:solidFill>
                <a:uFillTx/>
                <a:latin typeface="Arial"/>
                <a:ea typeface=""/>
                <a:cs typeface=""/>
              </a:rPr>
              <a:t>Desarrollo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800" b="1" i="0" u="none" strike="noStrike" kern="1200" cap="none" spc="0" baseline="0" dirty="0">
                <a:solidFill>
                  <a:schemeClr val="accent3">
                    <a:lumMod val="50000"/>
                  </a:schemeClr>
                </a:solidFill>
                <a:uFillTx/>
                <a:latin typeface="Arial"/>
                <a:ea typeface=""/>
                <a:cs typeface=""/>
              </a:rPr>
              <a:t>Tema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800" b="1" i="0" u="none" strike="noStrike" kern="1200" cap="none" spc="0" baseline="0" dirty="0">
                <a:solidFill>
                  <a:schemeClr val="accent3">
                    <a:lumMod val="50000"/>
                  </a:schemeClr>
                </a:solidFill>
                <a:uFillTx/>
                <a:latin typeface="Arial"/>
                <a:ea typeface=""/>
                <a:cs typeface=""/>
              </a:rPr>
              <a:t>Central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1800" b="1" i="0" u="none" strike="noStrike" kern="1200" cap="none" spc="0" baseline="0" dirty="0">
              <a:solidFill>
                <a:schemeClr val="accent3">
                  <a:lumMod val="50000"/>
                </a:schemeClr>
              </a:solidFill>
              <a:uFillTx/>
              <a:latin typeface="Arial"/>
              <a:ea typeface=""/>
              <a:cs typeface=""/>
            </a:endParaRPr>
          </a:p>
        </p:txBody>
      </p:sp>
      <p:sp>
        <p:nvSpPr>
          <p:cNvPr id="9" name="AutoShape 34"/>
          <p:cNvSpPr/>
          <p:nvPr/>
        </p:nvSpPr>
        <p:spPr>
          <a:xfrm rot="-21600000">
            <a:off x="5038728" y="2516180"/>
            <a:ext cx="2016123" cy="1743075"/>
          </a:xfrm>
          <a:prstGeom prst="hexagon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400" b="1" i="0" u="none" strike="noStrike" kern="1200" cap="none" spc="0" baseline="0">
                <a:solidFill>
                  <a:schemeClr val="accent3">
                    <a:lumMod val="50000"/>
                  </a:schemeClr>
                </a:solidFill>
                <a:uFillTx/>
                <a:latin typeface="Arial"/>
                <a:ea typeface=""/>
                <a:cs typeface=""/>
              </a:rPr>
              <a:t>Desarrollo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400" b="1" i="0" u="none" strike="noStrike" kern="1200" cap="none" spc="0" baseline="0">
                <a:solidFill>
                  <a:schemeClr val="accent3">
                    <a:lumMod val="50000"/>
                  </a:schemeClr>
                </a:solidFill>
                <a:uFillTx/>
                <a:latin typeface="Arial"/>
                <a:ea typeface=""/>
                <a:cs typeface=""/>
              </a:rPr>
              <a:t>Temas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400" b="1" i="0" u="none" strike="noStrike" kern="1200" cap="none" spc="0" baseline="0">
                <a:solidFill>
                  <a:schemeClr val="accent3">
                    <a:lumMod val="50000"/>
                  </a:schemeClr>
                </a:solidFill>
                <a:uFillTx/>
                <a:latin typeface="Arial"/>
                <a:ea typeface=""/>
                <a:cs typeface=""/>
              </a:rPr>
              <a:t>específicos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1400" b="1" i="0" u="none" strike="noStrike" kern="1200" cap="none" spc="0" baseline="0">
              <a:solidFill>
                <a:schemeClr val="accent3">
                  <a:lumMod val="50000"/>
                </a:schemeClr>
              </a:solidFill>
              <a:uFillTx/>
              <a:latin typeface="Arial"/>
              <a:ea typeface=""/>
              <a:cs typeface=""/>
            </a:endParaRPr>
          </a:p>
        </p:txBody>
      </p:sp>
      <p:sp>
        <p:nvSpPr>
          <p:cNvPr id="10" name="AutoShape 35"/>
          <p:cNvSpPr/>
          <p:nvPr/>
        </p:nvSpPr>
        <p:spPr>
          <a:xfrm rot="-21600000">
            <a:off x="5003797" y="3428989"/>
            <a:ext cx="2016123" cy="1743075"/>
          </a:xfrm>
          <a:prstGeom prst="hexagon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400" b="1" i="0" u="none" strike="noStrike" kern="1200" cap="none" spc="0" baseline="0">
                <a:solidFill>
                  <a:schemeClr val="accent3">
                    <a:lumMod val="50000"/>
                  </a:schemeClr>
                </a:solidFill>
                <a:uFillTx/>
                <a:latin typeface="Arial"/>
                <a:ea typeface=""/>
                <a:cs typeface=""/>
              </a:rPr>
              <a:t>Conclusiones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1400" b="1" i="0" u="none" strike="noStrike" kern="1200" cap="none" spc="0" baseline="0">
              <a:solidFill>
                <a:schemeClr val="accent3">
                  <a:lumMod val="50000"/>
                </a:schemeClr>
              </a:solidFill>
              <a:uFillTx/>
              <a:latin typeface="Arial"/>
              <a:ea typeface=""/>
              <a:cs typeface=""/>
            </a:endParaRPr>
          </a:p>
        </p:txBody>
      </p:sp>
      <p:sp>
        <p:nvSpPr>
          <p:cNvPr id="11" name="AutoShape 36"/>
          <p:cNvSpPr/>
          <p:nvPr/>
        </p:nvSpPr>
        <p:spPr>
          <a:xfrm rot="-21600000">
            <a:off x="5038728" y="4579936"/>
            <a:ext cx="2016123" cy="1743075"/>
          </a:xfrm>
          <a:prstGeom prst="hexagon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600" b="1" i="0" u="none" strike="noStrike" kern="1200" cap="none" spc="0" baseline="0">
                <a:solidFill>
                  <a:schemeClr val="accent3">
                    <a:lumMod val="50000"/>
                  </a:schemeClr>
                </a:solidFill>
                <a:uFillTx/>
                <a:latin typeface="Arial"/>
                <a:ea typeface=""/>
                <a:cs typeface=""/>
              </a:rPr>
              <a:t>Bibliografía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1600" b="1" i="0" u="none" strike="noStrike" kern="1200" cap="none" spc="0" baseline="0">
              <a:solidFill>
                <a:schemeClr val="accent3">
                  <a:lumMod val="50000"/>
                </a:schemeClr>
              </a:solidFill>
              <a:uFillTx/>
              <a:latin typeface="Arial"/>
              <a:ea typeface=""/>
              <a:cs typeface=""/>
            </a:endParaRPr>
          </a:p>
        </p:txBody>
      </p:sp>
      <p:cxnSp>
        <p:nvCxnSpPr>
          <p:cNvPr id="12" name="AutoShape 38"/>
          <p:cNvCxnSpPr/>
          <p:nvPr/>
        </p:nvCxnSpPr>
        <p:spPr>
          <a:xfrm rot="-21600000" flipH="1" flipV="1">
            <a:off x="2133600" y="2457445"/>
            <a:ext cx="4886325" cy="2940052"/>
          </a:xfrm>
          <a:prstGeom prst="bentConnector5">
            <a:avLst>
              <a:gd name="adj1" fmla="val -4678"/>
              <a:gd name="adj2" fmla="val 50000"/>
              <a:gd name="adj3" fmla="val 104678"/>
            </a:avLst>
          </a:prstGeom>
          <a:ln w="76200">
            <a:tailEnd type="arrow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pic>
        <p:nvPicPr>
          <p:cNvPr id="23" name="Imagen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558" y="227479"/>
            <a:ext cx="1343649" cy="802830"/>
          </a:xfrm>
          <a:prstGeom prst="rect">
            <a:avLst/>
          </a:prstGeom>
        </p:spPr>
      </p:pic>
    </p:spTree>
  </p:cSld>
  <p:clrMapOvr>
    <a:masterClrMapping/>
  </p:clrMapOvr>
  <p:transition spd="slow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Effect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Effect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Effect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Effect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Effect">
                            <p:stCondLst>
                              <p:cond delay="4500"/>
                            </p:stCondLst>
                            <p:childTnLst>
                              <p:par>
                                <p:cTn id="3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Effect">
                            <p:stCondLst>
                              <p:cond delay="5500"/>
                            </p:stCondLst>
                            <p:childTnLst>
                              <p:par>
                                <p:cTn id="4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Effect">
                            <p:stCondLst>
                              <p:cond delay="6500"/>
                            </p:stCondLst>
                            <p:childTnLst>
                              <p:par>
                                <p:cTn id="5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Effect">
                            <p:stCondLst>
                              <p:cond delay="7500"/>
                            </p:stCondLst>
                            <p:childTnLst>
                              <p:par>
                                <p:cTn id="5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5"/>
          <p:cNvGrpSpPr/>
          <p:nvPr/>
        </p:nvGrpSpPr>
        <p:grpSpPr>
          <a:xfrm>
            <a:off x="3621088" y="2794004"/>
            <a:ext cx="1876421" cy="1249363"/>
            <a:chOff x="3621088" y="2794004"/>
            <a:chExt cx="1876421" cy="1249363"/>
          </a:xfrm>
        </p:grpSpPr>
        <p:sp>
          <p:nvSpPr>
            <p:cNvPr id="5" name="Oval 13"/>
            <p:cNvSpPr/>
            <p:nvPr/>
          </p:nvSpPr>
          <p:spPr>
            <a:xfrm>
              <a:off x="3933821" y="2794004"/>
              <a:ext cx="1249363" cy="1249363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val f7"/>
                <a:gd name="f15" fmla="+- 2700000 f2 0"/>
                <a:gd name="f16" fmla="*/ f9 f1 1"/>
                <a:gd name="f17" fmla="*/ f10 f1 1"/>
                <a:gd name="f18" fmla="?: f11 f4 1"/>
                <a:gd name="f19" fmla="?: f12 f5 1"/>
                <a:gd name="f20" fmla="?: f13 f6 1"/>
                <a:gd name="f21" fmla="*/ f15 f8 1"/>
                <a:gd name="f22" fmla="*/ f16 1 f3"/>
                <a:gd name="f23" fmla="*/ f17 1 f3"/>
                <a:gd name="f24" fmla="*/ f18 1 21600"/>
                <a:gd name="f25" fmla="*/ f19 1 21600"/>
                <a:gd name="f26" fmla="*/ 21600 f18 1"/>
                <a:gd name="f27" fmla="*/ 21600 f19 1"/>
                <a:gd name="f28" fmla="*/ f21 1 f1"/>
                <a:gd name="f29" fmla="+- f22 0 f2"/>
                <a:gd name="f30" fmla="+- f23 0 f2"/>
                <a:gd name="f31" fmla="min f25 f24"/>
                <a:gd name="f32" fmla="*/ f26 1 f20"/>
                <a:gd name="f33" fmla="*/ f27 1 f20"/>
                <a:gd name="f34" fmla="+- 0 0 f28"/>
                <a:gd name="f35" fmla="val f32"/>
                <a:gd name="f36" fmla="val f33"/>
                <a:gd name="f37" fmla="+- 0 0 f34"/>
                <a:gd name="f38" fmla="*/ f14 f31 1"/>
                <a:gd name="f39" fmla="+- f36 0 f14"/>
                <a:gd name="f40" fmla="+- f35 0 f14"/>
                <a:gd name="f41" fmla="*/ f37 f1 1"/>
                <a:gd name="f42" fmla="*/ f39 1 2"/>
                <a:gd name="f43" fmla="*/ f40 1 2"/>
                <a:gd name="f44" fmla="*/ f41 1 f8"/>
                <a:gd name="f45" fmla="+- f14 f42 0"/>
                <a:gd name="f46" fmla="+- f14 f43 0"/>
                <a:gd name="f47" fmla="+- f44 0 f2"/>
                <a:gd name="f48" fmla="*/ f43 f31 1"/>
                <a:gd name="f49" fmla="*/ f42 f31 1"/>
                <a:gd name="f50" fmla="cos 1 f47"/>
                <a:gd name="f51" fmla="sin 1 f47"/>
                <a:gd name="f52" fmla="*/ f45 f31 1"/>
                <a:gd name="f53" fmla="+- 0 0 f50"/>
                <a:gd name="f54" fmla="+- 0 0 f51"/>
                <a:gd name="f55" fmla="+- 0 0 f53"/>
                <a:gd name="f56" fmla="+- 0 0 f54"/>
                <a:gd name="f57" fmla="*/ f55 f43 1"/>
                <a:gd name="f58" fmla="*/ f56 f42 1"/>
                <a:gd name="f59" fmla="+- f46 0 f57"/>
                <a:gd name="f60" fmla="+- f46 f57 0"/>
                <a:gd name="f61" fmla="+- f45 0 f58"/>
                <a:gd name="f62" fmla="+- f45 f58 0"/>
                <a:gd name="f63" fmla="*/ f59 f31 1"/>
                <a:gd name="f64" fmla="*/ f61 f31 1"/>
                <a:gd name="f65" fmla="*/ f60 f31 1"/>
                <a:gd name="f66" fmla="*/ f62 f3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63" y="f64"/>
                </a:cxn>
                <a:cxn ang="f30">
                  <a:pos x="f63" y="f66"/>
                </a:cxn>
                <a:cxn ang="f30">
                  <a:pos x="f65" y="f66"/>
                </a:cxn>
                <a:cxn ang="f29">
                  <a:pos x="f65" y="f64"/>
                </a:cxn>
              </a:cxnLst>
              <a:rect l="f63" t="f64" r="f65" b="f66"/>
              <a:pathLst>
                <a:path>
                  <a:moveTo>
                    <a:pt x="f38" y="f52"/>
                  </a:moveTo>
                  <a:arcTo wR="f48" hR="f49" stAng="f1" swAng="f0"/>
                  <a:close/>
                </a:path>
              </a:pathLst>
            </a:cu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non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MX" sz="1800" b="0" i="0" u="none" strike="noStrike" kern="1200" cap="none" spc="0" baseline="0">
                <a:solidFill>
                  <a:schemeClr val="accent2">
                    <a:lumMod val="50000"/>
                  </a:schemeClr>
                </a:solidFill>
                <a:uFillTx/>
                <a:latin typeface="Arial"/>
                <a:ea typeface=""/>
                <a:cs typeface=""/>
              </a:endParaRPr>
            </a:p>
          </p:txBody>
        </p:sp>
        <p:sp>
          <p:nvSpPr>
            <p:cNvPr id="6" name="WordArt 17"/>
            <p:cNvSpPr/>
            <p:nvPr/>
          </p:nvSpPr>
          <p:spPr>
            <a:xfrm>
              <a:off x="3621088" y="3078163"/>
              <a:ext cx="1876421" cy="460372"/>
            </a:xfrm>
            <a:prstGeom prst="rect">
              <a:avLst/>
            </a:prstGeom>
            <a:no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none" lIns="91440" tIns="45720" rIns="91440" bIns="45720" fromWordArt="1" anchor="t" anchorCtr="1" compatLnSpc="1">
              <a:prstTxWarp prst="textPlain">
                <a:avLst/>
              </a:prstTxWarp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s-MX" sz="2000" i="0" u="none" strike="noStrike" kern="1200" baseline="0" dirty="0">
                  <a:ln w="0"/>
                  <a:solidFill>
                    <a:schemeClr val="accent2">
                      <a:lumMod val="50000"/>
                    </a:schemeClr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uFillTx/>
                  <a:latin typeface="Times New Roman"/>
                  <a:ea typeface=""/>
                  <a:cs typeface="Times New Roman"/>
                </a:rPr>
                <a:t>Recomendaciones</a:t>
              </a:r>
            </a:p>
          </p:txBody>
        </p:sp>
      </p:grpSp>
      <p:sp>
        <p:nvSpPr>
          <p:cNvPr id="7" name="Oval 18"/>
          <p:cNvSpPr/>
          <p:nvPr/>
        </p:nvSpPr>
        <p:spPr>
          <a:xfrm>
            <a:off x="5770558" y="1628775"/>
            <a:ext cx="1249363" cy="124936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800" b="0" i="0" u="none" strike="noStrike" kern="1200" cap="none" spc="0" baseline="0">
                <a:solidFill>
                  <a:schemeClr val="accent2">
                    <a:lumMod val="50000"/>
                  </a:schemeClr>
                </a:solidFill>
                <a:uFillTx/>
                <a:latin typeface="Arial"/>
                <a:ea typeface=""/>
                <a:cs typeface=""/>
              </a:rPr>
              <a:t>Poco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800" b="0" i="0" u="none" strike="noStrike" kern="1200" cap="none" spc="0" baseline="0">
                <a:solidFill>
                  <a:schemeClr val="accent2">
                    <a:lumMod val="50000"/>
                  </a:schemeClr>
                </a:solidFill>
                <a:uFillTx/>
                <a:latin typeface="Arial"/>
                <a:ea typeface=""/>
                <a:cs typeface=""/>
              </a:rPr>
              <a:t>texto</a:t>
            </a:r>
            <a:endParaRPr lang="es-ES" sz="1800" b="0" i="0" u="none" strike="noStrike" kern="1200" cap="none" spc="0" baseline="0">
              <a:solidFill>
                <a:schemeClr val="accent2">
                  <a:lumMod val="50000"/>
                </a:schemeClr>
              </a:solidFill>
              <a:uFillTx/>
              <a:latin typeface="Arial"/>
              <a:ea typeface=""/>
              <a:cs typeface=""/>
            </a:endParaRPr>
          </a:p>
        </p:txBody>
      </p:sp>
      <p:sp>
        <p:nvSpPr>
          <p:cNvPr id="8" name="Oval 20"/>
          <p:cNvSpPr/>
          <p:nvPr/>
        </p:nvSpPr>
        <p:spPr>
          <a:xfrm>
            <a:off x="5816598" y="3860797"/>
            <a:ext cx="1249363" cy="124936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800" b="0" i="0" u="none" strike="noStrike" kern="1200" cap="none" spc="0" baseline="0">
                <a:solidFill>
                  <a:schemeClr val="accent2">
                    <a:lumMod val="50000"/>
                  </a:schemeClr>
                </a:solidFill>
                <a:uFillTx/>
                <a:latin typeface="Arial"/>
                <a:ea typeface=""/>
                <a:cs typeface=""/>
              </a:rPr>
              <a:t>Imágenes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800" b="0" i="0" u="none" strike="noStrike" kern="1200" cap="none" spc="0" baseline="0">
                <a:solidFill>
                  <a:schemeClr val="accent2">
                    <a:lumMod val="50000"/>
                  </a:schemeClr>
                </a:solidFill>
                <a:uFillTx/>
                <a:latin typeface="Arial"/>
                <a:ea typeface=""/>
                <a:cs typeface=""/>
              </a:rPr>
              <a:t>adecuadas</a:t>
            </a:r>
            <a:endParaRPr lang="es-ES" sz="1800" b="0" i="0" u="none" strike="noStrike" kern="1200" cap="none" spc="0" baseline="0">
              <a:solidFill>
                <a:schemeClr val="accent2">
                  <a:lumMod val="50000"/>
                </a:schemeClr>
              </a:solidFill>
              <a:uFillTx/>
              <a:latin typeface="Arial"/>
              <a:ea typeface=""/>
              <a:cs typeface=""/>
            </a:endParaRPr>
          </a:p>
        </p:txBody>
      </p:sp>
      <p:sp>
        <p:nvSpPr>
          <p:cNvPr id="9" name="Oval 21"/>
          <p:cNvSpPr/>
          <p:nvPr/>
        </p:nvSpPr>
        <p:spPr>
          <a:xfrm>
            <a:off x="3946522" y="638178"/>
            <a:ext cx="1249363" cy="124936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800" b="0" i="0" u="none" strike="noStrike" kern="1200" cap="none" spc="0" baseline="0">
                <a:solidFill>
                  <a:schemeClr val="accent2">
                    <a:lumMod val="50000"/>
                  </a:schemeClr>
                </a:solidFill>
                <a:uFillTx/>
                <a:latin typeface="Arial"/>
                <a:ea typeface=""/>
                <a:cs typeface=""/>
              </a:rPr>
              <a:t>Utiliza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800" b="0" i="0" u="none" strike="noStrike" kern="1200" cap="none" spc="0" baseline="0">
                <a:solidFill>
                  <a:schemeClr val="accent2">
                    <a:lumMod val="50000"/>
                  </a:schemeClr>
                </a:solidFill>
                <a:uFillTx/>
                <a:latin typeface="Arial"/>
                <a:ea typeface=""/>
                <a:cs typeface=""/>
              </a:rPr>
              <a:t>un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800" b="0" i="0" u="none" strike="noStrike" kern="1200" cap="none" spc="0" baseline="0">
                <a:solidFill>
                  <a:schemeClr val="accent2">
                    <a:lumMod val="50000"/>
                  </a:schemeClr>
                </a:solidFill>
                <a:uFillTx/>
                <a:latin typeface="Arial"/>
                <a:ea typeface=""/>
                <a:cs typeface=""/>
              </a:rPr>
              <a:t>guión</a:t>
            </a:r>
            <a:endParaRPr lang="es-ES" sz="1800" b="0" i="0" u="none" strike="noStrike" kern="1200" cap="none" spc="0" baseline="0">
              <a:solidFill>
                <a:schemeClr val="accent2">
                  <a:lumMod val="50000"/>
                </a:schemeClr>
              </a:solidFill>
              <a:uFillTx/>
              <a:latin typeface="Arial"/>
              <a:ea typeface=""/>
              <a:cs typeface=""/>
            </a:endParaRPr>
          </a:p>
        </p:txBody>
      </p:sp>
      <p:sp>
        <p:nvSpPr>
          <p:cNvPr id="10" name="Oval 22"/>
          <p:cNvSpPr/>
          <p:nvPr/>
        </p:nvSpPr>
        <p:spPr>
          <a:xfrm>
            <a:off x="3946522" y="4941883"/>
            <a:ext cx="1249363" cy="124936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800" b="0" i="0" u="none" strike="noStrike" kern="1200" cap="none" spc="0" baseline="0">
                <a:solidFill>
                  <a:schemeClr val="accent2">
                    <a:lumMod val="50000"/>
                  </a:schemeClr>
                </a:solidFill>
                <a:uFillTx/>
                <a:latin typeface="Arial"/>
                <a:ea typeface=""/>
                <a:cs typeface=""/>
              </a:rPr>
              <a:t>Colores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800" b="0" i="0" u="none" strike="noStrike" kern="1200" cap="none" spc="0" baseline="0">
                <a:solidFill>
                  <a:schemeClr val="accent2">
                    <a:lumMod val="50000"/>
                  </a:schemeClr>
                </a:solidFill>
                <a:uFillTx/>
                <a:latin typeface="Arial"/>
                <a:ea typeface=""/>
                <a:cs typeface=""/>
              </a:rPr>
              <a:t>agradables</a:t>
            </a:r>
            <a:endParaRPr lang="es-ES" sz="1800" b="0" i="0" u="none" strike="noStrike" kern="1200" cap="none" spc="0" baseline="0">
              <a:solidFill>
                <a:schemeClr val="accent2">
                  <a:lumMod val="50000"/>
                </a:schemeClr>
              </a:solidFill>
              <a:uFillTx/>
              <a:latin typeface="Arial"/>
              <a:ea typeface=""/>
              <a:cs typeface=""/>
            </a:endParaRPr>
          </a:p>
        </p:txBody>
      </p:sp>
      <p:sp>
        <p:nvSpPr>
          <p:cNvPr id="11" name="Oval 23"/>
          <p:cNvSpPr/>
          <p:nvPr/>
        </p:nvSpPr>
        <p:spPr>
          <a:xfrm>
            <a:off x="2174872" y="3979861"/>
            <a:ext cx="1249363" cy="124936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800" b="0" i="0" u="none" strike="noStrike" kern="1200" cap="none" spc="0" baseline="0">
                <a:solidFill>
                  <a:schemeClr val="accent2">
                    <a:lumMod val="50000"/>
                  </a:schemeClr>
                </a:solidFill>
                <a:uFillTx/>
                <a:latin typeface="Arial"/>
                <a:ea typeface=""/>
                <a:cs typeface=""/>
              </a:rPr>
              <a:t>Letra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800" b="0" i="0" u="none" strike="noStrike" kern="1200" cap="none" spc="0" baseline="0">
                <a:solidFill>
                  <a:schemeClr val="accent2">
                    <a:lumMod val="50000"/>
                  </a:schemeClr>
                </a:solidFill>
                <a:uFillTx/>
                <a:latin typeface="Arial"/>
                <a:ea typeface=""/>
                <a:cs typeface=""/>
              </a:rPr>
              <a:t>legible</a:t>
            </a:r>
            <a:endParaRPr lang="es-ES" sz="1800" b="0" i="0" u="none" strike="noStrike" kern="1200" cap="none" spc="0" baseline="0">
              <a:solidFill>
                <a:schemeClr val="accent2">
                  <a:lumMod val="50000"/>
                </a:schemeClr>
              </a:solidFill>
              <a:uFillTx/>
              <a:latin typeface="Arial"/>
              <a:ea typeface=""/>
              <a:cs typeface=""/>
            </a:endParaRPr>
          </a:p>
        </p:txBody>
      </p:sp>
      <p:sp>
        <p:nvSpPr>
          <p:cNvPr id="12" name="Oval 24"/>
          <p:cNvSpPr/>
          <p:nvPr/>
        </p:nvSpPr>
        <p:spPr>
          <a:xfrm>
            <a:off x="2060572" y="1751011"/>
            <a:ext cx="1249363" cy="124936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800" b="0" i="0" u="none" strike="noStrike" kern="1200" cap="none" spc="0" baseline="0">
                <a:solidFill>
                  <a:schemeClr val="accent2">
                    <a:lumMod val="50000"/>
                  </a:schemeClr>
                </a:solidFill>
                <a:uFillTx/>
                <a:latin typeface="Arial"/>
                <a:ea typeface=""/>
                <a:cs typeface=""/>
              </a:rPr>
              <a:t>Sonidos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800" b="0" i="0" u="none" strike="noStrike" kern="1200" cap="none" spc="0" baseline="0">
                <a:solidFill>
                  <a:schemeClr val="accent2">
                    <a:lumMod val="50000"/>
                  </a:schemeClr>
                </a:solidFill>
                <a:uFillTx/>
                <a:latin typeface="Arial"/>
                <a:ea typeface=""/>
                <a:cs typeface=""/>
              </a:rPr>
              <a:t>acordes</a:t>
            </a:r>
            <a:endParaRPr lang="es-ES" sz="1800" b="0" i="0" u="none" strike="noStrike" kern="1200" cap="none" spc="0" baseline="0">
              <a:solidFill>
                <a:schemeClr val="accent2">
                  <a:lumMod val="50000"/>
                </a:schemeClr>
              </a:solidFill>
              <a:uFillTx/>
              <a:latin typeface="Arial"/>
              <a:ea typeface=""/>
              <a:cs typeface=""/>
            </a:endParaRPr>
          </a:p>
        </p:txBody>
      </p:sp>
    </p:spTree>
  </p:cSld>
  <p:clrMapOvr>
    <a:masterClrMapping/>
  </p:clrMapOvr>
  <p:transition spd="slow" advTm="1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Effect">
                            <p:stCondLst>
                              <p:cond delay="750"/>
                            </p:stCondLst>
                            <p:childTnLst>
                              <p:par>
                                <p:cTn id="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str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82">
                                          <p:stCondLst>
                                            <p:cond delay="18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1">
                                          <p:stCondLst>
                                            <p:cond delay="363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5">
                                          <p:stCondLst>
                                            <p:cond delay="45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Effect">
                            <p:stCondLst>
                              <p:cond delay="1250"/>
                            </p:stCondLst>
                            <p:childTnLst>
                              <p:par>
                                <p:cTn id="1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7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str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73">
                                          <p:stCondLst>
                                            <p:cond delay="27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37">
                                          <p:stCondLst>
                                            <p:cond delay="54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8">
                                          <p:stCondLst>
                                            <p:cond delay="68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Effect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2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7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str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73">
                                          <p:stCondLst>
                                            <p:cond delay="273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37">
                                          <p:stCondLst>
                                            <p:cond delay="54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8">
                                          <p:stCondLst>
                                            <p:cond delay="68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Effect">
                            <p:stCondLst>
                              <p:cond delay="2750"/>
                            </p:stCondLst>
                            <p:childTnLst>
                              <p:par>
                                <p:cTn id="3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2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7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str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73">
                                          <p:stCondLst>
                                            <p:cond delay="273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37">
                                          <p:stCondLst>
                                            <p:cond delay="54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8">
                                          <p:stCondLst>
                                            <p:cond delay="68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Effect">
                            <p:stCondLst>
                              <p:cond delay="3500"/>
                            </p:stCondLst>
                            <p:childTnLst>
                              <p:par>
                                <p:cTn id="4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7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str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73">
                                          <p:stCondLst>
                                            <p:cond delay="273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37">
                                          <p:stCondLst>
                                            <p:cond delay="54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8">
                                          <p:stCondLst>
                                            <p:cond delay="68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Effect">
                            <p:stCondLst>
                              <p:cond delay="4250"/>
                            </p:stCondLst>
                            <p:childTnLst>
                              <p:par>
                                <p:cTn id="5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2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7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str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73">
                                          <p:stCondLst>
                                            <p:cond delay="273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37">
                                          <p:stCondLst>
                                            <p:cond delay="54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8">
                                          <p:stCondLst>
                                            <p:cond delay="68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Effect">
                            <p:stCondLst>
                              <p:cond delay="5000"/>
                            </p:stCondLst>
                            <p:childTnLst>
                              <p:par>
                                <p:cTn id="63" presetID="53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Effect">
                            <p:stCondLst>
                              <p:cond delay="5500"/>
                            </p:stCondLst>
                            <p:childTnLst>
                              <p:par>
                                <p:cTn id="69" presetID="53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Effect">
                            <p:stCondLst>
                              <p:cond delay="6000"/>
                            </p:stCondLst>
                            <p:childTnLst>
                              <p:par>
                                <p:cTn id="75" presetID="53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Effect">
                            <p:stCondLst>
                              <p:cond delay="6500"/>
                            </p:stCondLst>
                            <p:childTnLst>
                              <p:par>
                                <p:cTn id="81" presetID="53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Effect">
                            <p:stCondLst>
                              <p:cond delay="7000"/>
                            </p:stCondLst>
                            <p:childTnLst>
                              <p:par>
                                <p:cTn id="87" presetID="53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Effect">
                            <p:stCondLst>
                              <p:cond delay="7500"/>
                            </p:stCondLst>
                            <p:childTnLst>
                              <p:par>
                                <p:cTn id="93" presetID="53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2" animBg="1"/>
      <p:bldP spid="8" grpId="0" animBg="1"/>
      <p:bldP spid="8" grpId="2" animBg="1"/>
      <p:bldP spid="9" grpId="0" animBg="1"/>
      <p:bldP spid="9" grpId="2" animBg="1"/>
      <p:bldP spid="10" grpId="0" animBg="1"/>
      <p:bldP spid="10" grpId="2" animBg="1"/>
      <p:bldP spid="11" grpId="0" animBg="1"/>
      <p:bldP spid="11" grpId="2" animBg="1"/>
      <p:bldP spid="12" grpId="0" animBg="1"/>
      <p:bldP spid="12" grpId="2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/>
          <p:cNvSpPr txBox="1"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lvl="0"/>
            <a:r>
              <a:rPr lang="es-MX" sz="5400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Fin de la presentación</a:t>
            </a:r>
            <a:endParaRPr lang="es-ES" sz="5400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5" name="Picture 1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292720" y="188915"/>
            <a:ext cx="3681410" cy="550861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p:transition spd="slow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96296E-6 L 0.25208 0.61944 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Presentaciones_electronicas</Template>
  <TotalTime>0</TotalTime>
  <Words>59</Words>
  <Application>Microsoft Office PowerPoint</Application>
  <PresentationFormat>Presentación en pantalla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Albertus</vt:lpstr>
      <vt:lpstr>Arial</vt:lpstr>
      <vt:lpstr>Arial Black</vt:lpstr>
      <vt:lpstr>Calibri</vt:lpstr>
      <vt:lpstr>Calibri Light</vt:lpstr>
      <vt:lpstr>Times New Roman</vt:lpstr>
      <vt:lpstr>Retrospección</vt:lpstr>
      <vt:lpstr>Presentación de PowerPoint</vt:lpstr>
      <vt:lpstr>Presentación de PowerPoint</vt:lpstr>
      <vt:lpstr>Presentación de PowerPoint</vt:lpstr>
      <vt:lpstr>Presentación</vt:lpstr>
      <vt:lpstr>Elementos de la presentación</vt:lpstr>
      <vt:lpstr>Presentación de PowerPoint</vt:lpstr>
      <vt:lpstr>Fin de la presentación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nchavez alfaomega</dc:creator>
  <cp:lastModifiedBy>nchavez alfaomega</cp:lastModifiedBy>
  <cp:revision>1</cp:revision>
  <dcterms:created xsi:type="dcterms:W3CDTF">2016-01-18T17:03:19Z</dcterms:created>
  <dcterms:modified xsi:type="dcterms:W3CDTF">2016-01-18T17:03:28Z</dcterms:modified>
</cp:coreProperties>
</file>