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63" r:id="rId2"/>
    <p:sldId id="265" r:id="rId3"/>
    <p:sldId id="256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59500F-2598-44D6-9729-60787F10D0C0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3809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4559CC-B60E-4E28-8328-DD7E5892B6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73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DAC040-1343-40F4-ADDE-9D12C5E864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80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D57131-27C5-40D0-95DD-7E859B102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49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8D847F-35D6-4605-828C-1076480FE9B2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58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1B244A-B175-4134-B245-1A7AC0D489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57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D6142F-6BEE-4D06-9EDB-D7BC5D8786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19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622C46-0FB4-428A-B674-C2B3B4841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18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AD1872-BA52-4CF2-8F19-68DDE1C8B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0482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D2D50950-4534-42F0-BAC7-138546D94E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03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F1A512-55E8-43D8-AA28-997425E2F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78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lvl="0"/>
            <a:fld id="{0A622C46-0FB4-428A-B674-C2B3B4841D0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6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/>
          <p:nvPr/>
        </p:nvSpPr>
        <p:spPr>
          <a:xfrm>
            <a:off x="971595" y="477097"/>
            <a:ext cx="7200799" cy="1295723"/>
          </a:xfrm>
          <a:prstGeom prst="rect">
            <a:avLst/>
          </a:prstGeom>
        </p:spPr>
        <p:txBody>
          <a:bodyPr vert="horz" wrap="none" lIns="91440" tIns="45720" rIns="91440" bIns="45720" fromWordArt="1" anchor="t" anchorCtr="1" compatLnSpc="1">
            <a:prstTxWarp prst="textPlain">
              <a:avLst/>
            </a:prstTxWarp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3600" b="1" i="0" u="none" strike="noStrike" kern="1200" baseline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latin typeface="Albertus"/>
                <a:ea typeface=""/>
                <a:cs typeface=""/>
              </a:rPr>
              <a:t>Proyectos </a:t>
            </a:r>
            <a:r>
              <a:rPr lang="es-MX" sz="3600" b="1" i="0" u="none" strike="noStrike" kern="1200" baseline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latin typeface="Albertus"/>
                <a:ea typeface=""/>
                <a:cs typeface=""/>
              </a:rPr>
              <a:t>escolares</a:t>
            </a:r>
            <a:br>
              <a:rPr lang="es-MX" sz="3600" b="1" i="0" u="none" strike="noStrike" kern="1200" baseline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latin typeface="Albertus"/>
                <a:ea typeface=""/>
                <a:cs typeface=""/>
              </a:rPr>
            </a:br>
            <a:r>
              <a:rPr lang="es-MX" sz="3600" b="1" i="0" u="none" strike="noStrike" kern="1200" baseline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Tx/>
                <a:latin typeface="Albertus"/>
                <a:ea typeface=""/>
                <a:cs typeface=""/>
              </a:rPr>
              <a:t>con PowerPoint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29529" y="5192876"/>
            <a:ext cx="6120682" cy="52321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2800" b="1" i="0" u="none" strike="noStrike" kern="1200" cap="none" spc="0" baseline="0" dirty="0" smtClean="0">
                <a:solidFill>
                  <a:srgbClr val="FFFFFF"/>
                </a:solidFill>
                <a:uFillTx/>
                <a:latin typeface="Arial" pitchFamily="34"/>
                <a:ea typeface=""/>
                <a:cs typeface="Arial" pitchFamily="34"/>
              </a:rPr>
              <a:t>Presentaciones </a:t>
            </a:r>
            <a:r>
              <a:rPr lang="es-MX" sz="28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"/>
                <a:cs typeface="Arial" pitchFamily="34"/>
              </a:rPr>
              <a:t>electrónicas</a:t>
            </a:r>
          </a:p>
        </p:txBody>
      </p:sp>
      <p:pic>
        <p:nvPicPr>
          <p:cNvPr id="1026" name="Picture 2" descr="http://www.ridus.ru/_ah/img/OR58JQOXOf546xfO1BMgY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45" b="9199"/>
          <a:stretch/>
        </p:blipFill>
        <p:spPr bwMode="auto">
          <a:xfrm>
            <a:off x="2371670" y="1982938"/>
            <a:ext cx="4201658" cy="29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1" descr="Caves_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6016" y="904725"/>
            <a:ext cx="3960001" cy="245227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43" descr="rotafolio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9789" y="3583835"/>
            <a:ext cx="2520004" cy="252000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894167" y="3573731"/>
            <a:ext cx="2567865" cy="1688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45" descr="Proyector_0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909757" y="3573731"/>
            <a:ext cx="1760691" cy="253010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 Box 50"/>
          <p:cNvSpPr txBox="1"/>
          <p:nvPr/>
        </p:nvSpPr>
        <p:spPr>
          <a:xfrm>
            <a:off x="1210615" y="179317"/>
            <a:ext cx="6356257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600" i="0" u="none" strike="noStrike" kern="120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Arial"/>
                <a:ea typeface=""/>
                <a:cs typeface=""/>
              </a:rPr>
              <a:t>Presentaciones electrónicas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135" y="1052848"/>
            <a:ext cx="3234028" cy="1819141"/>
          </a:xfrm>
          <a:prstGeom prst="rect">
            <a:avLst/>
          </a:prstGeom>
        </p:spPr>
      </p:pic>
    </p:spTree>
  </p:cSld>
  <p:clrMapOvr>
    <a:masterClrMapping/>
  </p:clrMapOvr>
  <p:transition spd="slow"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 by="(#ppt_h/3+#ppt_w*0.1)" calcmode="lin"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" presetClass="exit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659" y="517315"/>
            <a:ext cx="6364396" cy="4590349"/>
          </a:xfrm>
          <a:prstGeom prst="rect">
            <a:avLst/>
          </a:prstGeom>
        </p:spPr>
      </p:pic>
      <p:sp>
        <p:nvSpPr>
          <p:cNvPr id="4" name="WordArt 6"/>
          <p:cNvSpPr/>
          <p:nvPr/>
        </p:nvSpPr>
        <p:spPr>
          <a:xfrm>
            <a:off x="847721" y="2276472"/>
            <a:ext cx="7446273" cy="1072036"/>
          </a:xfrm>
          <a:prstGeom prst="rect">
            <a:avLst/>
          </a:prstGeom>
        </p:spPr>
        <p:txBody>
          <a:bodyPr vert="horz" wrap="none" lIns="91440" tIns="45720" rIns="91440" bIns="45720" fromWordArt="1" anchor="t" anchorCtr="1" compatLnSpc="1">
            <a:prstTxWarp prst="textPlain">
              <a:avLst/>
            </a:prstTxWarp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4000" b="1" i="0" u="none" strike="noStrike" kern="1200" baseline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FillTx/>
                <a:latin typeface="Arial Black"/>
                <a:ea typeface=""/>
                <a:cs typeface=""/>
              </a:rPr>
              <a:t>¿Qué es una presentación?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444" y="4034111"/>
            <a:ext cx="2147105" cy="2147105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729512" y="114531"/>
            <a:ext cx="8229600" cy="1143000"/>
          </a:xfrm>
        </p:spPr>
        <p:txBody>
          <a:bodyPr/>
          <a:lstStyle/>
          <a:p>
            <a:pPr lvl="0"/>
            <a:r>
              <a:rPr lang="es-MX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Presentación</a:t>
            </a:r>
            <a:endParaRPr lang="es-ES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AutoShape 5"/>
          <p:cNvSpPr/>
          <p:nvPr/>
        </p:nvSpPr>
        <p:spPr>
          <a:xfrm>
            <a:off x="2951161" y="1484308"/>
            <a:ext cx="3240084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Ofrecer información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5" name="AutoShape 6"/>
          <p:cNvSpPr/>
          <p:nvPr/>
        </p:nvSpPr>
        <p:spPr>
          <a:xfrm>
            <a:off x="2555876" y="2205039"/>
            <a:ext cx="1728792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Organizada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6" name="AutoShape 7"/>
          <p:cNvSpPr/>
          <p:nvPr/>
        </p:nvSpPr>
        <p:spPr>
          <a:xfrm>
            <a:off x="4932365" y="2205039"/>
            <a:ext cx="1439859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Precisa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7" name="AutoShape 8"/>
          <p:cNvSpPr/>
          <p:nvPr/>
        </p:nvSpPr>
        <p:spPr>
          <a:xfrm>
            <a:off x="3892545" y="2962271"/>
            <a:ext cx="1333496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A través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8" name="AutoShape 9"/>
          <p:cNvSpPr/>
          <p:nvPr/>
        </p:nvSpPr>
        <p:spPr>
          <a:xfrm>
            <a:off x="900117" y="3644898"/>
            <a:ext cx="1584326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Textos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9" name="AutoShape 10"/>
          <p:cNvSpPr/>
          <p:nvPr/>
        </p:nvSpPr>
        <p:spPr>
          <a:xfrm>
            <a:off x="2771774" y="3644898"/>
            <a:ext cx="1584326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Imágenes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0" name="AutoShape 11"/>
          <p:cNvSpPr/>
          <p:nvPr/>
        </p:nvSpPr>
        <p:spPr>
          <a:xfrm>
            <a:off x="4643442" y="3644898"/>
            <a:ext cx="1584326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Sonidos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1" name="AutoShape 12"/>
          <p:cNvSpPr/>
          <p:nvPr/>
        </p:nvSpPr>
        <p:spPr>
          <a:xfrm>
            <a:off x="6516691" y="3644898"/>
            <a:ext cx="2016123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Efectos especiales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2" name="AutoShape 13"/>
          <p:cNvSpPr/>
          <p:nvPr/>
        </p:nvSpPr>
        <p:spPr>
          <a:xfrm>
            <a:off x="2951161" y="5084758"/>
            <a:ext cx="3240084" cy="36036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"/>
                <a:cs typeface=""/>
              </a:rPr>
              <a:t>Auditorio</a:t>
            </a: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"/>
              <a:cs typeface=""/>
            </a:endParaRPr>
          </a:p>
        </p:txBody>
      </p:sp>
      <p:cxnSp>
        <p:nvCxnSpPr>
          <p:cNvPr id="14" name="AutoShape 15"/>
          <p:cNvCxnSpPr>
            <a:stCxn id="4" idx="2"/>
            <a:endCxn id="5" idx="0"/>
          </p:cNvCxnSpPr>
          <p:nvPr/>
        </p:nvCxnSpPr>
        <p:spPr>
          <a:xfrm rot="5400000">
            <a:off x="3815555" y="1449391"/>
            <a:ext cx="360366" cy="1150931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5" name="AutoShape 16"/>
          <p:cNvCxnSpPr>
            <a:stCxn id="4" idx="2"/>
            <a:endCxn id="6" idx="0"/>
          </p:cNvCxnSpPr>
          <p:nvPr/>
        </p:nvCxnSpPr>
        <p:spPr>
          <a:xfrm rot="16200000" flipH="1">
            <a:off x="4931566" y="1484310"/>
            <a:ext cx="360366" cy="1081092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6" name="AutoShape 17"/>
          <p:cNvCxnSpPr>
            <a:stCxn id="5" idx="2"/>
            <a:endCxn id="7" idx="0"/>
          </p:cNvCxnSpPr>
          <p:nvPr/>
        </p:nvCxnSpPr>
        <p:spPr>
          <a:xfrm rot="16200000" flipH="1">
            <a:off x="3791349" y="2194326"/>
            <a:ext cx="396867" cy="1139021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7" name="AutoShape 18"/>
          <p:cNvCxnSpPr>
            <a:stCxn id="6" idx="2"/>
            <a:endCxn id="7" idx="0"/>
          </p:cNvCxnSpPr>
          <p:nvPr/>
        </p:nvCxnSpPr>
        <p:spPr>
          <a:xfrm rot="5400000">
            <a:off x="4907361" y="2217336"/>
            <a:ext cx="396867" cy="1093002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8" name="AutoShape 19"/>
          <p:cNvCxnSpPr>
            <a:stCxn id="7" idx="2"/>
            <a:endCxn id="8" idx="0"/>
          </p:cNvCxnSpPr>
          <p:nvPr/>
        </p:nvCxnSpPr>
        <p:spPr>
          <a:xfrm rot="5400000">
            <a:off x="2964656" y="2050261"/>
            <a:ext cx="322262" cy="2867013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9" name="AutoShape 20"/>
          <p:cNvCxnSpPr>
            <a:stCxn id="7" idx="2"/>
            <a:endCxn id="11" idx="0"/>
          </p:cNvCxnSpPr>
          <p:nvPr/>
        </p:nvCxnSpPr>
        <p:spPr>
          <a:xfrm rot="16200000" flipH="1">
            <a:off x="5880892" y="2001037"/>
            <a:ext cx="322262" cy="2965460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0" name="AutoShape 21"/>
          <p:cNvCxnSpPr>
            <a:stCxn id="7" idx="2"/>
            <a:endCxn id="9" idx="0"/>
          </p:cNvCxnSpPr>
          <p:nvPr/>
        </p:nvCxnSpPr>
        <p:spPr>
          <a:xfrm rot="5400000">
            <a:off x="3900484" y="2986089"/>
            <a:ext cx="322262" cy="995356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1" name="AutoShape 22"/>
          <p:cNvCxnSpPr>
            <a:stCxn id="7" idx="2"/>
            <a:endCxn id="10" idx="0"/>
          </p:cNvCxnSpPr>
          <p:nvPr/>
        </p:nvCxnSpPr>
        <p:spPr>
          <a:xfrm rot="16200000" flipH="1">
            <a:off x="4836318" y="3045611"/>
            <a:ext cx="322262" cy="876312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2" name="AutoShape 23"/>
          <p:cNvCxnSpPr>
            <a:stCxn id="8" idx="2"/>
            <a:endCxn id="12" idx="0"/>
          </p:cNvCxnSpPr>
          <p:nvPr/>
        </p:nvCxnSpPr>
        <p:spPr>
          <a:xfrm rot="16200000" flipH="1">
            <a:off x="2591994" y="3105548"/>
            <a:ext cx="1079495" cy="2878923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3" name="AutoShape 25"/>
          <p:cNvCxnSpPr>
            <a:stCxn id="11" idx="2"/>
            <a:endCxn id="12" idx="0"/>
          </p:cNvCxnSpPr>
          <p:nvPr/>
        </p:nvCxnSpPr>
        <p:spPr>
          <a:xfrm rot="5400000">
            <a:off x="5508231" y="3068235"/>
            <a:ext cx="1079495" cy="2953550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4" name="AutoShape 26"/>
          <p:cNvCxnSpPr>
            <a:stCxn id="9" idx="2"/>
            <a:endCxn id="12" idx="0"/>
          </p:cNvCxnSpPr>
          <p:nvPr/>
        </p:nvCxnSpPr>
        <p:spPr>
          <a:xfrm rot="16200000" flipH="1">
            <a:off x="3527823" y="4041377"/>
            <a:ext cx="1079495" cy="1007266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5" name="AutoShape 27"/>
          <p:cNvCxnSpPr>
            <a:stCxn id="10" idx="2"/>
            <a:endCxn id="12" idx="0"/>
          </p:cNvCxnSpPr>
          <p:nvPr/>
        </p:nvCxnSpPr>
        <p:spPr>
          <a:xfrm rot="5400000">
            <a:off x="4463657" y="4112809"/>
            <a:ext cx="1079495" cy="864402"/>
          </a:xfrm>
          <a:prstGeom prst="bentConnector3">
            <a:avLst/>
          </a:prstGeom>
          <a:noFill/>
          <a:ln w="9528" cap="flat">
            <a:solidFill>
              <a:srgbClr val="000000"/>
            </a:solidFill>
            <a:prstDash val="solid"/>
            <a:miter/>
            <a:tailEnd type="arrow"/>
          </a:ln>
        </p:spPr>
      </p:cxnSp>
      <p:pic>
        <p:nvPicPr>
          <p:cNvPr id="29" name="Imagen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5" y="216628"/>
            <a:ext cx="1571223" cy="938806"/>
          </a:xfrm>
          <a:prstGeom prst="rect">
            <a:avLst/>
          </a:prstGeom>
        </p:spPr>
      </p:pic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Effect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2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6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28">
                                          <p:stCondLst>
                                            <p:cond delay="9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13">
                                          <p:stCondLst>
                                            <p:cond delay="113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type="title"/>
          </p:nvPr>
        </p:nvSpPr>
        <p:spPr>
          <a:xfrm>
            <a:off x="1794026" y="-440230"/>
            <a:ext cx="8229600" cy="1143000"/>
          </a:xfrm>
        </p:spPr>
        <p:txBody>
          <a:bodyPr/>
          <a:lstStyle/>
          <a:p>
            <a:pPr lvl="0"/>
            <a:r>
              <a:rPr lang="es-MX" sz="3600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Elementos de la presentación</a:t>
            </a:r>
            <a:endParaRPr lang="es-ES" sz="3600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AutoShape 26"/>
          <p:cNvSpPr/>
          <p:nvPr/>
        </p:nvSpPr>
        <p:spPr>
          <a:xfrm rot="-21600000">
            <a:off x="2184113" y="1349718"/>
            <a:ext cx="1845248" cy="1484267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1" i="0" u="none" strike="noStrike" kern="1200" cap="none" spc="0" baseline="0" dirty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Portada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1" i="0" u="none" strike="noStrike" kern="1200" cap="none" spc="0" baseline="0" dirty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5" name="AutoShape 30"/>
          <p:cNvSpPr/>
          <p:nvPr/>
        </p:nvSpPr>
        <p:spPr>
          <a:xfrm rot="-21600000">
            <a:off x="2098676" y="2563802"/>
            <a:ext cx="2016123" cy="1743075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Índice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1" i="0" u="none" strike="noStrike" kern="1200" cap="none" spc="0" baseline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6" name="AutoShape 31"/>
          <p:cNvSpPr/>
          <p:nvPr/>
        </p:nvSpPr>
        <p:spPr>
          <a:xfrm rot="-21600000">
            <a:off x="2098676" y="3595685"/>
            <a:ext cx="2016123" cy="1743075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Objetivos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1" i="0" u="none" strike="noStrike" kern="1200" cap="none" spc="0" baseline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7" name="AutoShape 32"/>
          <p:cNvSpPr/>
          <p:nvPr/>
        </p:nvSpPr>
        <p:spPr>
          <a:xfrm rot="-21600000">
            <a:off x="2098676" y="4627558"/>
            <a:ext cx="2016123" cy="1743075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Introducción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1" i="0" u="none" strike="noStrike" kern="1200" cap="none" spc="0" baseline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8" name="AutoShape 33"/>
          <p:cNvSpPr/>
          <p:nvPr/>
        </p:nvSpPr>
        <p:spPr>
          <a:xfrm rot="-21600000">
            <a:off x="5038728" y="1278244"/>
            <a:ext cx="2016123" cy="1743075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1" i="0" u="none" strike="noStrike" kern="1200" cap="none" spc="0" baseline="0" dirty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Desarrollo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1" i="0" u="none" strike="noStrike" kern="1200" cap="none" spc="0" baseline="0" dirty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Tema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1" i="0" u="none" strike="noStrike" kern="1200" cap="none" spc="0" baseline="0" dirty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Central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1" i="0" u="none" strike="noStrike" kern="1200" cap="none" spc="0" baseline="0" dirty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9" name="AutoShape 34"/>
          <p:cNvSpPr/>
          <p:nvPr/>
        </p:nvSpPr>
        <p:spPr>
          <a:xfrm rot="-21600000">
            <a:off x="5038728" y="2516180"/>
            <a:ext cx="2016123" cy="1743075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Desarrollo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Temas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específicos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1" i="0" u="none" strike="noStrike" kern="1200" cap="none" spc="0" baseline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0" name="AutoShape 35"/>
          <p:cNvSpPr/>
          <p:nvPr/>
        </p:nvSpPr>
        <p:spPr>
          <a:xfrm rot="-21600000">
            <a:off x="5003797" y="3428989"/>
            <a:ext cx="2016123" cy="1743075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Conclusiones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1" i="0" u="none" strike="noStrike" kern="1200" cap="none" spc="0" baseline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1" name="AutoShape 36"/>
          <p:cNvSpPr/>
          <p:nvPr/>
        </p:nvSpPr>
        <p:spPr>
          <a:xfrm rot="-21600000">
            <a:off x="5038728" y="4579936"/>
            <a:ext cx="2016123" cy="1743075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600" b="1" i="0" u="none" strike="noStrike" kern="1200" cap="none" spc="0" baseline="0">
                <a:solidFill>
                  <a:schemeClr val="accent3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Bibliografía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i="0" u="none" strike="noStrike" kern="1200" cap="none" spc="0" baseline="0">
              <a:solidFill>
                <a:schemeClr val="accent3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cxnSp>
        <p:nvCxnSpPr>
          <p:cNvPr id="12" name="AutoShape 38"/>
          <p:cNvCxnSpPr/>
          <p:nvPr/>
        </p:nvCxnSpPr>
        <p:spPr>
          <a:xfrm rot="-21600000" flipH="1" flipV="1">
            <a:off x="2133600" y="2457445"/>
            <a:ext cx="4886325" cy="2940052"/>
          </a:xfrm>
          <a:prstGeom prst="bentConnector5">
            <a:avLst>
              <a:gd name="adj1" fmla="val -4678"/>
              <a:gd name="adj2" fmla="val 50000"/>
              <a:gd name="adj3" fmla="val 104678"/>
            </a:avLst>
          </a:prstGeom>
          <a:ln w="762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pic>
        <p:nvPicPr>
          <p:cNvPr id="23" name="Imagen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8" y="227479"/>
            <a:ext cx="1343649" cy="802830"/>
          </a:xfrm>
          <a:prstGeom prst="rect">
            <a:avLst/>
          </a:prstGeom>
        </p:spPr>
      </p:pic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Effect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Effect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Effect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Effect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Effect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Effect">
                            <p:stCondLst>
                              <p:cond delay="75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621088" y="2794004"/>
            <a:ext cx="1876421" cy="1249363"/>
            <a:chOff x="3621088" y="2794004"/>
            <a:chExt cx="1876421" cy="1249363"/>
          </a:xfrm>
        </p:grpSpPr>
        <p:sp>
          <p:nvSpPr>
            <p:cNvPr id="5" name="Oval 13"/>
            <p:cNvSpPr/>
            <p:nvPr/>
          </p:nvSpPr>
          <p:spPr>
            <a:xfrm>
              <a:off x="3933821" y="2794004"/>
              <a:ext cx="1249363" cy="124936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endParaRPr>
            </a:p>
          </p:txBody>
        </p:sp>
        <p:sp>
          <p:nvSpPr>
            <p:cNvPr id="6" name="WordArt 17"/>
            <p:cNvSpPr/>
            <p:nvPr/>
          </p:nvSpPr>
          <p:spPr>
            <a:xfrm>
              <a:off x="3621088" y="3078163"/>
              <a:ext cx="1876421" cy="460372"/>
            </a:xfrm>
            <a:prstGeom prst="rect">
              <a:avLst/>
            </a:prstGeom>
            <a:no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fromWordArt="1" anchor="t" anchorCtr="1" compatLnSpc="1">
              <a:prstTxWarp prst="textPlain">
                <a:avLst/>
              </a:prstTxWarp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MX" sz="2000" i="0" u="none" strike="noStrike" kern="1200" baseline="0" dirty="0">
                  <a:ln w="0"/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FillTx/>
                  <a:latin typeface="Times New Roman"/>
                  <a:ea typeface=""/>
                  <a:cs typeface="Times New Roman"/>
                </a:rPr>
                <a:t>Recomendaciones</a:t>
              </a:r>
            </a:p>
          </p:txBody>
        </p:sp>
      </p:grpSp>
      <p:sp>
        <p:nvSpPr>
          <p:cNvPr id="7" name="Oval 18"/>
          <p:cNvSpPr/>
          <p:nvPr/>
        </p:nvSpPr>
        <p:spPr>
          <a:xfrm>
            <a:off x="5770558" y="1628775"/>
            <a:ext cx="1249363" cy="12493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Poco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texto</a:t>
            </a:r>
            <a:endParaRPr lang="es-ES" sz="1800" b="0" i="0" u="none" strike="noStrike" kern="1200" cap="none" spc="0" baseline="0">
              <a:solidFill>
                <a:schemeClr val="accent2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8" name="Oval 20"/>
          <p:cNvSpPr/>
          <p:nvPr/>
        </p:nvSpPr>
        <p:spPr>
          <a:xfrm>
            <a:off x="5816598" y="3860797"/>
            <a:ext cx="1249363" cy="12493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Imágenes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adecuadas</a:t>
            </a:r>
            <a:endParaRPr lang="es-ES" sz="1800" b="0" i="0" u="none" strike="noStrike" kern="1200" cap="none" spc="0" baseline="0">
              <a:solidFill>
                <a:schemeClr val="accent2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9" name="Oval 21"/>
          <p:cNvSpPr/>
          <p:nvPr/>
        </p:nvSpPr>
        <p:spPr>
          <a:xfrm>
            <a:off x="3946522" y="638178"/>
            <a:ext cx="1249363" cy="12493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Utiliza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un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guión</a:t>
            </a:r>
            <a:endParaRPr lang="es-ES" sz="1800" b="0" i="0" u="none" strike="noStrike" kern="1200" cap="none" spc="0" baseline="0">
              <a:solidFill>
                <a:schemeClr val="accent2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0" name="Oval 22"/>
          <p:cNvSpPr/>
          <p:nvPr/>
        </p:nvSpPr>
        <p:spPr>
          <a:xfrm>
            <a:off x="3946522" y="4941883"/>
            <a:ext cx="1249363" cy="12493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Colores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agradables</a:t>
            </a:r>
            <a:endParaRPr lang="es-ES" sz="1800" b="0" i="0" u="none" strike="noStrike" kern="1200" cap="none" spc="0" baseline="0">
              <a:solidFill>
                <a:schemeClr val="accent2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1" name="Oval 23"/>
          <p:cNvSpPr/>
          <p:nvPr/>
        </p:nvSpPr>
        <p:spPr>
          <a:xfrm>
            <a:off x="2174872" y="3979861"/>
            <a:ext cx="1249363" cy="12493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Letra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legible</a:t>
            </a:r>
            <a:endParaRPr lang="es-ES" sz="1800" b="0" i="0" u="none" strike="noStrike" kern="1200" cap="none" spc="0" baseline="0">
              <a:solidFill>
                <a:schemeClr val="accent2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  <p:sp>
        <p:nvSpPr>
          <p:cNvPr id="12" name="Oval 24"/>
          <p:cNvSpPr/>
          <p:nvPr/>
        </p:nvSpPr>
        <p:spPr>
          <a:xfrm>
            <a:off x="2060572" y="1751011"/>
            <a:ext cx="1249363" cy="12493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Sonidos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00" b="0" i="0" u="none" strike="noStrike" kern="1200" cap="none" spc="0" baseline="0">
                <a:solidFill>
                  <a:schemeClr val="accent2">
                    <a:lumMod val="50000"/>
                  </a:schemeClr>
                </a:solidFill>
                <a:uFillTx/>
                <a:latin typeface="Arial"/>
                <a:ea typeface=""/>
                <a:cs typeface=""/>
              </a:rPr>
              <a:t>acordes</a:t>
            </a:r>
            <a:endParaRPr lang="es-ES" sz="1800" b="0" i="0" u="none" strike="noStrike" kern="1200" cap="none" spc="0" baseline="0">
              <a:solidFill>
                <a:schemeClr val="accent2">
                  <a:lumMod val="50000"/>
                </a:schemeClr>
              </a:solidFill>
              <a:uFillTx/>
              <a:latin typeface="Arial"/>
              <a:ea typeface=""/>
              <a:cs typeface=""/>
            </a:endParaRP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75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2">
                                          <p:stCondLst>
                                            <p:cond delay="18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1">
                                          <p:stCondLst>
                                            <p:cond delay="3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Effect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73">
                                          <p:stCondLst>
                                            <p:cond delay="27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7">
                                          <p:stCondLst>
                                            <p:cond delay="5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Effect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3">
                                          <p:stCondLst>
                                            <p:cond delay="27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7">
                                          <p:stCondLst>
                                            <p:cond delay="54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8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Effect">
                            <p:stCondLst>
                              <p:cond delay="275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3">
                                          <p:stCondLst>
                                            <p:cond delay="27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7">
                                          <p:stCondLst>
                                            <p:cond delay="5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8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Effect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73">
                                          <p:stCondLst>
                                            <p:cond delay="27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7">
                                          <p:stCondLst>
                                            <p:cond delay="5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8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Effect">
                            <p:stCondLst>
                              <p:cond delay="425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73">
                                          <p:stCondLst>
                                            <p:cond delay="27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7">
                                          <p:stCondLst>
                                            <p:cond delay="5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8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Effect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Effect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Effect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Effect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Effect">
                            <p:stCondLst>
                              <p:cond delay="7000"/>
                            </p:stCondLst>
                            <p:childTnLst>
                              <p:par>
                                <p:cTn id="87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Effect">
                            <p:stCondLst>
                              <p:cond delay="7500"/>
                            </p:stCondLst>
                            <p:childTnLst>
                              <p:par>
                                <p:cTn id="93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2" animBg="1"/>
      <p:bldP spid="8" grpId="0" animBg="1"/>
      <p:bldP spid="8" grpId="2" animBg="1"/>
      <p:bldP spid="9" grpId="0" animBg="1"/>
      <p:bldP spid="9" grpId="2" animBg="1"/>
      <p:bldP spid="10" grpId="0" animBg="1"/>
      <p:bldP spid="10" grpId="2" animBg="1"/>
      <p:bldP spid="11" grpId="0" animBg="1"/>
      <p:bldP spid="11" grpId="2" animBg="1"/>
      <p:bldP spid="12" grpId="0" animBg="1"/>
      <p:bldP spid="1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 txBox="1"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s-MX" sz="5400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 de la presentación</a:t>
            </a:r>
            <a:endParaRPr lang="es-ES" sz="5400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92720" y="188915"/>
            <a:ext cx="3681410" cy="55086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25208 0.61944 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Presentaciones_electronicas</Template>
  <TotalTime>0</TotalTime>
  <Words>59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Albertus</vt:lpstr>
      <vt:lpstr>Arial</vt:lpstr>
      <vt:lpstr>Arial Black</vt:lpstr>
      <vt:lpstr>Calibri</vt:lpstr>
      <vt:lpstr>Calibri Light</vt:lpstr>
      <vt:lpstr>Times New Roman</vt:lpstr>
      <vt:lpstr>Retrospección</vt:lpstr>
      <vt:lpstr>Presentación de PowerPoint</vt:lpstr>
      <vt:lpstr>Presentación de PowerPoint</vt:lpstr>
      <vt:lpstr>Presentación de PowerPoint</vt:lpstr>
      <vt:lpstr>Presentación</vt:lpstr>
      <vt:lpstr>Elementos de la presentación</vt:lpstr>
      <vt:lpstr>Presentación de PowerPoint</vt:lpstr>
      <vt:lpstr>Fin de la presentación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nchavez alfaomega</dc:creator>
  <cp:lastModifiedBy>nchavez alfaomega</cp:lastModifiedBy>
  <cp:revision>1</cp:revision>
  <dcterms:created xsi:type="dcterms:W3CDTF">2016-01-18T17:03:19Z</dcterms:created>
  <dcterms:modified xsi:type="dcterms:W3CDTF">2016-01-18T17:03:28Z</dcterms:modified>
</cp:coreProperties>
</file>