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63" r:id="rId4"/>
    <p:sldId id="260" r:id="rId5"/>
    <p:sldId id="265" r:id="rId6"/>
    <p:sldId id="264" r:id="rId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AD2DC"/>
    <a:srgbClr val="CCDBE6"/>
    <a:srgbClr val="D6EED6"/>
    <a:srgbClr val="FF0000"/>
    <a:srgbClr val="9FFF9F"/>
    <a:srgbClr val="C5FFFF"/>
    <a:srgbClr val="FFC197"/>
    <a:srgbClr val="FFF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howGuides="1">
      <p:cViewPr varScale="1">
        <p:scale>
          <a:sx n="91" d="100"/>
          <a:sy n="91" d="100"/>
        </p:scale>
        <p:origin x="78" y="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C6B525-C18D-4929-8B54-F7F4C105DF3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6583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55F06-1E59-4C99-B629-C3F9E3DB0834}" type="slidenum">
              <a:rPr lang="es-ES"/>
              <a:pPr/>
              <a:t>1</a:t>
            </a:fld>
            <a:endParaRPr lang="es-E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295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B9C9B5-F3EF-488F-AB97-03B9A3610C1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09DDC-AEC2-4CAF-BBA5-CA30E2C56D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3767E3-3227-4E79-AB03-9473BE6693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2378F9-1A53-47DE-875F-A34B6DE3137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4720F-99BA-4E35-8BC6-6D7C3DB0045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E4929B-D377-4014-968A-4CDC1F46B6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C95640-C08F-4748-931F-AB6019A31F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2DAABE-7362-4741-82CE-503C70ED7A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C665A-8114-4997-9A07-04C75D335B8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14DF7-6FD1-48E0-A2EA-BF3A33261F8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7C2EAA-30CA-4332-87C3-E31E752501F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412655C-6228-4A41-8627-87FB7DDE8D6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467544" y="260648"/>
            <a:ext cx="74888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Dibujo </a:t>
            </a:r>
            <a:r>
              <a:rPr lang="es-MX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 colores</a:t>
            </a:r>
            <a:endParaRPr lang="es-ES" sz="4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412776"/>
            <a:ext cx="5760640" cy="4575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391" y="1196752"/>
            <a:ext cx="6972226" cy="5439626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93850" y="115888"/>
            <a:ext cx="5930900" cy="719137"/>
          </a:xfrm>
        </p:spPr>
        <p:txBody>
          <a:bodyPr/>
          <a:lstStyle/>
          <a:p>
            <a:r>
              <a:rPr lang="es-MX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Las paletas de colores</a:t>
            </a:r>
            <a:endParaRPr lang="es-ES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4802634" y="2774256"/>
            <a:ext cx="1511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</a:rPr>
              <a:t>Contorno</a:t>
            </a:r>
            <a:endParaRPr lang="es-E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154" name="Line 34"/>
          <p:cNvSpPr>
            <a:spLocks noChangeShapeType="1"/>
          </p:cNvSpPr>
          <p:nvPr/>
        </p:nvSpPr>
        <p:spPr bwMode="auto">
          <a:xfrm flipH="1">
            <a:off x="4427984" y="2947293"/>
            <a:ext cx="449262" cy="0"/>
          </a:xfrm>
          <a:prstGeom prst="line">
            <a:avLst/>
          </a:prstGeom>
          <a:noFill/>
          <a:ln w="31750">
            <a:solidFill>
              <a:schemeClr val="accent5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5508972" y="4005064"/>
            <a:ext cx="1511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>
                <a:solidFill>
                  <a:schemeClr val="accent3">
                    <a:lumMod val="75000"/>
                  </a:schemeClr>
                </a:solidFill>
              </a:rPr>
              <a:t>Relleno</a:t>
            </a:r>
            <a:endParaRPr lang="es-ES" b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156" name="Line 36"/>
          <p:cNvSpPr>
            <a:spLocks noChangeShapeType="1"/>
          </p:cNvSpPr>
          <p:nvPr/>
        </p:nvSpPr>
        <p:spPr bwMode="auto">
          <a:xfrm flipH="1">
            <a:off x="4539010" y="4178102"/>
            <a:ext cx="1041400" cy="6350"/>
          </a:xfrm>
          <a:prstGeom prst="line">
            <a:avLst/>
          </a:prstGeom>
          <a:noFill/>
          <a:ln w="31750">
            <a:solidFill>
              <a:schemeClr val="accent5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doors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53" grpId="0"/>
      <p:bldP spid="5154" grpId="0" animBg="1"/>
      <p:bldP spid="5155" grpId="0"/>
      <p:bldP spid="51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0" y="280062"/>
            <a:ext cx="5930900" cy="719137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Color</a:t>
            </a:r>
            <a:endParaRPr lang="es-E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054" y="2941559"/>
            <a:ext cx="643950" cy="60746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134136" y="3645025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Relleno y contorno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b="14155"/>
          <a:stretch/>
        </p:blipFill>
        <p:spPr>
          <a:xfrm>
            <a:off x="2268085" y="1412777"/>
            <a:ext cx="3457575" cy="2232248"/>
          </a:xfrm>
          <a:prstGeom prst="rect">
            <a:avLst/>
          </a:prstGeom>
        </p:spPr>
      </p:pic>
      <p:cxnSp>
        <p:nvCxnSpPr>
          <p:cNvPr id="13" name="Conector recto de flecha 12"/>
          <p:cNvCxnSpPr/>
          <p:nvPr/>
        </p:nvCxnSpPr>
        <p:spPr>
          <a:xfrm flipH="1">
            <a:off x="3851920" y="548680"/>
            <a:ext cx="792088" cy="1041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4644008" y="2606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Paleta colores de relleno</a:t>
            </a:r>
            <a:endParaRPr lang="es-MX" dirty="0"/>
          </a:p>
        </p:txBody>
      </p:sp>
      <p:cxnSp>
        <p:nvCxnSpPr>
          <p:cNvPr id="21" name="Conector recto de flecha 20"/>
          <p:cNvCxnSpPr/>
          <p:nvPr/>
        </p:nvCxnSpPr>
        <p:spPr>
          <a:xfrm flipH="1">
            <a:off x="4244824" y="836712"/>
            <a:ext cx="543200" cy="775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4788024" y="611396"/>
            <a:ext cx="299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Paleta colores de contorno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318" y="3245293"/>
            <a:ext cx="3171825" cy="34385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8737" y="1102516"/>
            <a:ext cx="3527801" cy="200769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0164" y="4365104"/>
            <a:ext cx="3236656" cy="221997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8792" y="928269"/>
            <a:ext cx="2450018" cy="26554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8000">
        <p14:prism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2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6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8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8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45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9" grpId="0"/>
      <p:bldP spid="14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Rectangle 11"/>
          <p:cNvSpPr>
            <a:spLocks noGrp="1" noChangeArrowheads="1"/>
          </p:cNvSpPr>
          <p:nvPr>
            <p:ph type="title"/>
          </p:nvPr>
        </p:nvSpPr>
        <p:spPr>
          <a:xfrm>
            <a:off x="1763688" y="100013"/>
            <a:ext cx="5626968" cy="585787"/>
          </a:xfrm>
          <a:noFill/>
          <a:ln/>
        </p:spPr>
        <p:txBody>
          <a:bodyPr/>
          <a:lstStyle/>
          <a:p>
            <a:r>
              <a:rPr lang="es-MX" sz="2800" b="1" dirty="0">
                <a:solidFill>
                  <a:schemeClr val="accent2"/>
                </a:solidFill>
              </a:rPr>
              <a:t>Efectos especiales</a:t>
            </a:r>
            <a:endParaRPr lang="es-ES" sz="2800" b="1" dirty="0">
              <a:solidFill>
                <a:schemeClr val="accent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5" y="1052736"/>
            <a:ext cx="7163777" cy="53285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08720"/>
            <a:ext cx="5883551" cy="4374949"/>
          </a:xfrm>
          <a:prstGeom prst="rect">
            <a:avLst/>
          </a:prstGeom>
        </p:spPr>
      </p:pic>
      <p:sp>
        <p:nvSpPr>
          <p:cNvPr id="6" name="Rectangle 11"/>
          <p:cNvSpPr>
            <a:spLocks noGrp="1" noChangeArrowheads="1"/>
          </p:cNvSpPr>
          <p:nvPr>
            <p:ph type="title"/>
          </p:nvPr>
        </p:nvSpPr>
        <p:spPr>
          <a:xfrm>
            <a:off x="1763688" y="100013"/>
            <a:ext cx="5626968" cy="585787"/>
          </a:xfrm>
          <a:noFill/>
          <a:ln/>
        </p:spPr>
        <p:txBody>
          <a:bodyPr/>
          <a:lstStyle/>
          <a:p>
            <a:r>
              <a:rPr lang="es-MX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Trazos con Segmento de línea</a:t>
            </a:r>
            <a:endParaRPr lang="es-ES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060848"/>
            <a:ext cx="5688632" cy="42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2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9 Imagen" descr="F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Dibujo_con_colores</Template>
  <TotalTime>0</TotalTime>
  <Words>29</Words>
  <Application>Microsoft Office PowerPoint</Application>
  <PresentationFormat>Presentación en pantalla (4:3)</PresentationFormat>
  <Paragraphs>11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Gill Sans MT</vt:lpstr>
      <vt:lpstr>Verdana</vt:lpstr>
      <vt:lpstr>Wingdings 2</vt:lpstr>
      <vt:lpstr>Solsticio</vt:lpstr>
      <vt:lpstr>Presentación de PowerPoint</vt:lpstr>
      <vt:lpstr>Las paletas de colores</vt:lpstr>
      <vt:lpstr>Color</vt:lpstr>
      <vt:lpstr>Efectos especiales</vt:lpstr>
      <vt:lpstr>Trazos con Segmento de línea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nchavez alfaomega</dc:creator>
  <cp:lastModifiedBy>nchavez alfaomega</cp:lastModifiedBy>
  <cp:revision>1</cp:revision>
  <dcterms:created xsi:type="dcterms:W3CDTF">2016-01-18T16:23:22Z</dcterms:created>
  <dcterms:modified xsi:type="dcterms:W3CDTF">2016-01-18T16:23:35Z</dcterms:modified>
</cp:coreProperties>
</file>