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</p:sldIdLst>
  <p:sldSz cx="9144000" cy="6858000" type="screen4x3"/>
  <p:notesSz cx="6858000" cy="9144000"/>
  <p:defaultTextStyle>
    <a:defPPr lvl="0">
      <a:defRPr lang="es-MX"/>
    </a:defPPr>
    <a:lvl1pPr lvl="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lvl="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lvl="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lvl="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lvl="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612A-11B5-4D4C-B220-C2830349397A}" type="datetimeFigureOut">
              <a:rPr lang="es-MX" smtClean="0"/>
              <a:t>13/10/2021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4C1AD-744B-44B0-AD21-3ED9DCB0E2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26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4C1AD-744B-44B0-AD21-3ED9DCB0E2B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219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C1AD-744B-44B0-AD21-3ED9DCB0E2B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81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C1AD-744B-44B0-AD21-3ED9DCB0E2B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514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  <a:prstGeom prst="rect">
            <a:avLst/>
          </a:prstGeom>
        </p:spPr>
        <p:txBody>
          <a:bodyPr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27686A5-CD91-41CA-9DAA-B8F080F05AF6}" type="datetimeFigureOut">
              <a:rPr lang="es-MX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036522-B215-4AFE-9189-840D07F5206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3479480"/>
      </p:ext>
    </p:extLst>
  </p:cSld>
  <p:clrMapOvr>
    <a:masterClrMapping/>
  </p:clrMapOvr>
  <p:transition spd="slow" advTm="8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01615B-8F86-4E07-A560-F5013C463519}" type="datetimeFigureOut">
              <a:rPr lang="es-MX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4F3E31-C291-4B47-B578-7D67B6A9C07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4261133"/>
      </p:ext>
    </p:extLst>
  </p:cSld>
  <p:clrMapOvr>
    <a:masterClrMapping/>
  </p:clrMapOvr>
  <p:transition spd="slow" advTm="8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A8B8D7-D097-4621-9E58-F6C521E02E31}" type="datetimeFigureOut">
              <a:rPr lang="es-MX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5BFDE6-9FD5-4239-9796-77976A75DB8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2613098"/>
      </p:ext>
    </p:extLst>
  </p:cSld>
  <p:clrMapOvr>
    <a:masterClrMapping/>
  </p:clrMapOvr>
  <p:transition spd="slow" advTm="8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62BCE5-6DC5-4F3E-92BC-E8A10756B170}" type="datetimeFigureOut">
              <a:rPr lang="es-MX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0E4FC9-34C3-44E9-87B8-19675B88C57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9355983"/>
      </p:ext>
    </p:extLst>
  </p:cSld>
  <p:clrMapOvr>
    <a:masterClrMapping/>
  </p:clrMapOvr>
  <p:transition spd="slow" advTm="8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652CE6-256E-4BCC-8B3B-E394CCE17DCD}" type="datetimeFigureOut">
              <a:rPr lang="es-MX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1908A5-1630-4D79-AF8E-BBD8CC7B019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799081"/>
      </p:ext>
    </p:extLst>
  </p:cSld>
  <p:clrMapOvr>
    <a:masterClrMapping/>
  </p:clrMapOvr>
  <p:transition spd="slow" advTm="8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655865-5B06-4D43-A4CE-80158FAFE688}" type="datetimeFigureOut">
              <a:rPr lang="es-MX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E6090F-05E5-4F5C-97E6-F2443E77F80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6265180"/>
      </p:ext>
    </p:extLst>
  </p:cSld>
  <p:clrMapOvr>
    <a:masterClrMapping/>
  </p:clrMapOvr>
  <p:transition spd="slow" advTm="8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7E320F-ED75-421F-87F0-784E9CA44004}" type="datetimeFigureOut">
              <a:rPr lang="es-MX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475640-43E7-4B05-89E3-CF92D119A72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83067"/>
      </p:ext>
    </p:extLst>
  </p:cSld>
  <p:clrMapOvr>
    <a:masterClrMapping/>
  </p:clrMapOvr>
  <p:transition spd="slow" advTm="8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4EF886-9E7B-47F3-A6C6-4C34F6912A4D}" type="datetimeFigureOut">
              <a:rPr lang="es-MX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EBA814-2CEE-4B30-95A9-CBE2492C874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6573185"/>
      </p:ext>
    </p:extLst>
  </p:cSld>
  <p:clrMapOvr>
    <a:masterClrMapping/>
  </p:clrMapOvr>
  <p:transition spd="slow" advTm="8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4D7040-2F5E-4E28-8928-88399E0AC4F9}" type="datetimeFigureOut">
              <a:rPr lang="es-MX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E4A581-0248-489D-820E-1172EE64522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5253146"/>
      </p:ext>
    </p:extLst>
  </p:cSld>
  <p:clrMapOvr>
    <a:masterClrMapping/>
  </p:clrMapOvr>
  <p:transition spd="slow" advTm="8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/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033819-4D1D-4E5B-973B-AC833BEA1DBA}" type="datetimeFigureOut">
              <a:rPr lang="es-MX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C3000A-6306-4336-BF7E-2E054C5BDEE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613483"/>
      </p:ext>
    </p:extLst>
  </p:cSld>
  <p:clrMapOvr>
    <a:masterClrMapping/>
  </p:clrMapOvr>
  <p:transition spd="slow" advTm="8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/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6EDEAF-63AD-4724-9F71-B26D39CDE71C}" type="datetimeFigureOut">
              <a:rPr lang="es-MX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117899-2E58-4547-8A34-8F906FA9E4B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1043776"/>
      </p:ext>
    </p:extLst>
  </p:cSld>
  <p:clrMapOvr>
    <a:masterClrMapping/>
  </p:clrMapOvr>
  <p:transition spd="slow" advTm="8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24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4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7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8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2324100"/>
            <a:ext cx="6777037" cy="350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47664" y="565537"/>
            <a:ext cx="6637337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/>
              <a:t>Creación de animaciones con GIMP</a:t>
            </a:r>
          </a:p>
        </p:txBody>
      </p:sp>
      <p:pic>
        <p:nvPicPr>
          <p:cNvPr id="1026" name="Picture 2" descr="GIMP cumple 25 años siendo el &quot;Photoshop feo para Linux&quot;">
            <a:extLst>
              <a:ext uri="{FF2B5EF4-FFF2-40B4-BE49-F238E27FC236}">
                <a16:creationId xmlns:a16="http://schemas.microsoft.com/office/drawing/2014/main" id="{39AE07FE-C6AB-4375-B173-052D525E2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84" y="2237173"/>
            <a:ext cx="4878631" cy="34534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Título">
            <a:extLst>
              <a:ext uri="{FF2B5EF4-FFF2-40B4-BE49-F238E27FC236}">
                <a16:creationId xmlns:a16="http://schemas.microsoft.com/office/drawing/2014/main" id="{CB4FCC56-1293-4750-91F0-F8566DFA39D7}"/>
              </a:ext>
            </a:extLst>
          </p:cNvPr>
          <p:cNvSpPr txBox="1">
            <a:spLocks/>
          </p:cNvSpPr>
          <p:nvPr/>
        </p:nvSpPr>
        <p:spPr>
          <a:xfrm>
            <a:off x="1253330" y="4739521"/>
            <a:ext cx="6637337" cy="1362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 cap="none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 Black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2800" dirty="0"/>
              <a:t>Herramientas Digitales</a:t>
            </a:r>
          </a:p>
        </p:txBody>
      </p:sp>
    </p:spTree>
    <p:custDataLst>
      <p:tags r:id="rId1"/>
    </p:custData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  <p:extLst mod="1">
    <p:ext uri="{E180D4A7-C9FB-4DFB-919C-405C955672EB}">
      <p14:showEvtLst xmlns:p14="http://schemas.microsoft.com/office/powerpoint/2010/main">
        <p14:playEvt time="2237" objId="2"/>
        <p14:stopEvt time="801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E7823-9614-4628-8276-80F60ADB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56" y="618740"/>
            <a:ext cx="7024687" cy="1143000"/>
          </a:xfrm>
        </p:spPr>
        <p:txBody>
          <a:bodyPr/>
          <a:lstStyle/>
          <a:p>
            <a:pPr algn="ctr"/>
            <a:r>
              <a:rPr lang="es-MX" dirty="0"/>
              <a:t>GIF terminado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2B1D685-1E6E-42AC-B03D-760F19C30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39" y="2598274"/>
            <a:ext cx="3282749" cy="329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2288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0.0331 0.02708 0.05996 0.06007 0.05996 C 0.09896 0.05996 0.11302 0.0301 0.11892 0.01204 L 0.125 -0.01203 C 0.13107 -0.03009 0.146 -0.05995 0.18993 -0.05995 C 0.21805 -0.05995 0.25 -0.0331 0.25 -2.96296E-6 C 0.25 0.0331 0.21805 0.05996 0.18993 0.05996 C 0.146 0.05996 0.13107 0.0301 0.125 0.01204 L 0.11892 -0.01203 C 0.11302 -0.03009 0.09896 -0.05995 0.06007 -0.05995 C 0.02708 -0.05995 3.33333E-6 -0.0331 3.33333E-6 -2.96296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99353" y="479085"/>
            <a:ext cx="7024687" cy="7461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/>
              <a:t>Animaciones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1841675" y="1329508"/>
            <a:ext cx="5715117" cy="814270"/>
          </a:xfrm>
        </p:spPr>
        <p:txBody>
          <a:bodyPr>
            <a:normAutofit lnSpcReduction="10000"/>
          </a:bodyPr>
          <a:lstStyle/>
          <a:p>
            <a:pPr marL="68580" indent="0" algn="just" fontAlgn="auto">
              <a:spcAft>
                <a:spcPts val="0"/>
              </a:spcAft>
              <a:buNone/>
              <a:defRPr/>
            </a:pPr>
            <a:r>
              <a:rPr lang="es-MX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Es el movimiento de  varios fotogramas que se repite de manera infinita.</a:t>
            </a:r>
            <a:endParaRPr lang="es-MX" b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7F0D47-B84D-4C9F-A067-BFA499192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81" y="2501903"/>
            <a:ext cx="1909153" cy="19091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34914E2-E3F6-4171-A1A7-8F1D95FA60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9" t="4872" r="3175" b="6046"/>
          <a:stretch/>
        </p:blipFill>
        <p:spPr>
          <a:xfrm>
            <a:off x="5539666" y="3946808"/>
            <a:ext cx="1949395" cy="190915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98FB227-4E6C-4FB0-9203-A950EFC21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201" y="3831707"/>
            <a:ext cx="1812221" cy="1812221"/>
          </a:xfrm>
          <a:prstGeom prst="rect">
            <a:avLst/>
          </a:prstGeom>
        </p:spPr>
      </p:pic>
      <p:sp>
        <p:nvSpPr>
          <p:cNvPr id="13" name="Flecha: curvada hacia abajo 12">
            <a:extLst>
              <a:ext uri="{FF2B5EF4-FFF2-40B4-BE49-F238E27FC236}">
                <a16:creationId xmlns:a16="http://schemas.microsoft.com/office/drawing/2014/main" id="{A47DEEE2-F075-4824-81BD-58A6F77D5AE4}"/>
              </a:ext>
            </a:extLst>
          </p:cNvPr>
          <p:cNvSpPr/>
          <p:nvPr/>
        </p:nvSpPr>
        <p:spPr>
          <a:xfrm rot="2170061">
            <a:off x="4767800" y="2918498"/>
            <a:ext cx="2528586" cy="6769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Flecha: curvada hacia abajo 14">
            <a:extLst>
              <a:ext uri="{FF2B5EF4-FFF2-40B4-BE49-F238E27FC236}">
                <a16:creationId xmlns:a16="http://schemas.microsoft.com/office/drawing/2014/main" id="{E3743EE1-D8EB-4B35-8BF7-EF96A6A74DFE}"/>
              </a:ext>
            </a:extLst>
          </p:cNvPr>
          <p:cNvSpPr/>
          <p:nvPr/>
        </p:nvSpPr>
        <p:spPr>
          <a:xfrm rot="11138041">
            <a:off x="2997700" y="5541391"/>
            <a:ext cx="2910183" cy="6769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6" name="Flecha: curvada hacia abajo 15">
            <a:extLst>
              <a:ext uri="{FF2B5EF4-FFF2-40B4-BE49-F238E27FC236}">
                <a16:creationId xmlns:a16="http://schemas.microsoft.com/office/drawing/2014/main" id="{3160C8B8-0B29-4693-A7EC-EBCB3F0EB3C9}"/>
              </a:ext>
            </a:extLst>
          </p:cNvPr>
          <p:cNvSpPr/>
          <p:nvPr/>
        </p:nvSpPr>
        <p:spPr>
          <a:xfrm rot="19362742">
            <a:off x="1932838" y="2876980"/>
            <a:ext cx="2290415" cy="6348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E180D4A7-C9FB-4DFB-919C-405C955672EB}">
      <p14:showEvtLst xmlns:p14="http://schemas.microsoft.com/office/powerpoint/2010/main">
        <p14:playEvt time="13366" objId="2"/>
        <p14:stopEvt time="35970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514905" y="1271530"/>
            <a:ext cx="8120933" cy="1240852"/>
          </a:xfrm>
        </p:spPr>
        <p:txBody>
          <a:bodyPr>
            <a:normAutofit fontScale="85000" lnSpcReduction="20000"/>
          </a:bodyPr>
          <a:lstStyle/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es-MX" sz="2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0. Descarga algunas imágenes de internet para crear tus fotogramas.</a:t>
            </a:r>
          </a:p>
          <a:p>
            <a:pPr marL="525780" indent="-457200" fontAlgn="auto">
              <a:spcAft>
                <a:spcPts val="0"/>
              </a:spcAft>
              <a:buAutoNum type="arabicPeriod"/>
              <a:defRPr/>
            </a:pPr>
            <a:r>
              <a:rPr lang="es-MX" sz="2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Abre las imágenes en GIMP dando clic en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Menú &gt; Archivo &gt; Abrir como capas</a:t>
            </a:r>
            <a:r>
              <a:rPr lang="es-MX" sz="2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</a:p>
          <a:p>
            <a:pPr marL="525780" indent="-457200" fontAlgn="auto">
              <a:spcAft>
                <a:spcPts val="0"/>
              </a:spcAft>
              <a:buAutoNum type="arabicPeriod"/>
              <a:defRPr/>
            </a:pPr>
            <a:r>
              <a:rPr lang="es-MX" sz="2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Seleccionas de tu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galería</a:t>
            </a:r>
            <a:r>
              <a:rPr lang="es-MX" sz="2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 las imágenes que deseas.</a:t>
            </a:r>
          </a:p>
          <a:p>
            <a:pPr marL="525780" indent="-457200" fontAlgn="auto">
              <a:spcAft>
                <a:spcPts val="0"/>
              </a:spcAft>
              <a:buAutoNum type="arabicPeriod"/>
              <a:defRPr/>
            </a:pPr>
            <a:r>
              <a:rPr lang="es-MX" sz="2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Verifica que estén en el botón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Capas.</a:t>
            </a:r>
          </a:p>
        </p:txBody>
      </p:sp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1897741" y="443884"/>
            <a:ext cx="6738097" cy="82542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Insertar imágenes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C62793-CB1A-46E6-8D34-D65387E34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8" t="21651" r="25437" b="10000"/>
          <a:stretch/>
        </p:blipFill>
        <p:spPr>
          <a:xfrm>
            <a:off x="2086253" y="2512382"/>
            <a:ext cx="5157926" cy="3927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</p:bldLst>
  </p:timing>
  <p:extLst mod="1">
    <p:ext uri="{E180D4A7-C9FB-4DFB-919C-405C955672EB}">
      <p14:showEvtLst xmlns:p14="http://schemas.microsoft.com/office/powerpoint/2010/main">
        <p14:playEvt time="14748" objId="2"/>
        <p14:stopEvt time="32488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656" y="358926"/>
            <a:ext cx="7024687" cy="7921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dirty="0"/>
              <a:t>GIF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4151" y="1678409"/>
            <a:ext cx="7556962" cy="792162"/>
          </a:xfrm>
        </p:spPr>
        <p:txBody>
          <a:bodyPr>
            <a:normAutofit/>
          </a:bodyPr>
          <a:lstStyle/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Da clic en </a:t>
            </a:r>
            <a:r>
              <a:rPr lang="es-MX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Filtros &gt; Animación &gt; Reproducción</a:t>
            </a:r>
            <a:r>
              <a:rPr lang="es-MX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93652" y="1216708"/>
            <a:ext cx="7383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fontAlgn="auto">
              <a:spcAft>
                <a:spcPts val="0"/>
              </a:spcAft>
              <a:defRPr/>
            </a:pPr>
            <a:r>
              <a:rPr lang="es-MX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trata de generar una ilusión óptica.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F78981-0864-4BB3-91E1-E5138F957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16" t="15445" r="27088" b="10000"/>
          <a:stretch/>
        </p:blipFill>
        <p:spPr>
          <a:xfrm>
            <a:off x="2129821" y="2232479"/>
            <a:ext cx="4525622" cy="39876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  <p:extLst mod="1">
    <p:ext uri="{E180D4A7-C9FB-4DFB-919C-405C955672EB}">
      <p14:showEvtLst xmlns:p14="http://schemas.microsoft.com/office/powerpoint/2010/main">
        <p14:playEvt time="21128" objId="4"/>
        <p14:stopEvt time="43820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656" y="565689"/>
            <a:ext cx="7024687" cy="6016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/>
              <a:t>Fotograma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66874" y="1242966"/>
            <a:ext cx="7524001" cy="601662"/>
          </a:xfrm>
        </p:spPr>
        <p:txBody>
          <a:bodyPr>
            <a:noAutofit/>
          </a:bodyPr>
          <a:lstStyle/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Da clic en el botón </a:t>
            </a:r>
            <a:r>
              <a:rPr lang="es-MX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Play </a:t>
            </a: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en la pantalla que aparece.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En la parte inferior se puede configurar el tiempo de cada fotograma o dejar el predeterminado.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MX" sz="19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DDB991-E67A-4434-B4A0-317C73D5E3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14" t="18439" r="17215" b="9550"/>
          <a:stretch/>
        </p:blipFill>
        <p:spPr>
          <a:xfrm>
            <a:off x="1883976" y="2317488"/>
            <a:ext cx="5822067" cy="37038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  <p:extLst mod="1">
    <p:ext uri="{E180D4A7-C9FB-4DFB-919C-405C955672EB}">
      <p14:showEvtLst xmlns:p14="http://schemas.microsoft.com/office/powerpoint/2010/main">
        <p14:playEvt time="22991" objId="4"/>
        <p14:stopEvt time="39458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4301" y="535672"/>
            <a:ext cx="7024688" cy="7921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dirty="0"/>
              <a:t>Reproducir GIF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14419" y="1562422"/>
            <a:ext cx="7774570" cy="416849"/>
          </a:xfrm>
        </p:spPr>
        <p:txBody>
          <a:bodyPr>
            <a:noAutofit/>
          </a:bodyPr>
          <a:lstStyle/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El gif está configurado para que se reproduzca de manera infinita. Para detenerlo da clic en el botón </a:t>
            </a:r>
            <a:r>
              <a:rPr lang="es-MX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Stop</a:t>
            </a: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.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MX" sz="19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DEB993-BC3B-49A2-A4F5-FE09FBDC1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04" t="24065" r="26076" b="8034"/>
          <a:stretch/>
        </p:blipFill>
        <p:spPr>
          <a:xfrm>
            <a:off x="1846161" y="2314776"/>
            <a:ext cx="5879270" cy="3766428"/>
          </a:xfrm>
          <a:prstGeom prst="rect">
            <a:avLst/>
          </a:prstGeom>
        </p:spPr>
      </p:pic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C23F7198-C747-43E0-B908-9F46E82B72D4}"/>
              </a:ext>
            </a:extLst>
          </p:cNvPr>
          <p:cNvSpPr/>
          <p:nvPr/>
        </p:nvSpPr>
        <p:spPr>
          <a:xfrm>
            <a:off x="6065919" y="4197990"/>
            <a:ext cx="436245" cy="23876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9" name="Flecha: hacia la izquierda 8">
            <a:extLst>
              <a:ext uri="{FF2B5EF4-FFF2-40B4-BE49-F238E27FC236}">
                <a16:creationId xmlns:a16="http://schemas.microsoft.com/office/drawing/2014/main" id="{44B6E508-8E8D-4675-AB49-BC3EAE42A347}"/>
              </a:ext>
            </a:extLst>
          </p:cNvPr>
          <p:cNvSpPr/>
          <p:nvPr/>
        </p:nvSpPr>
        <p:spPr>
          <a:xfrm>
            <a:off x="2351457" y="2429944"/>
            <a:ext cx="322295" cy="209084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</p:spTree>
    <p:custDataLst>
      <p:tags r:id="rId1"/>
    </p:custData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  <p:extLst mod="1">
    <p:ext uri="{E180D4A7-C9FB-4DFB-919C-405C955672EB}">
      <p14:showEvtLst xmlns:p14="http://schemas.microsoft.com/office/powerpoint/2010/main">
        <p14:playEvt time="11621" objId="4"/>
        <p14:stopEvt time="26272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4184" y="623549"/>
            <a:ext cx="7024688" cy="7921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dirty="0"/>
              <a:t>Guardar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985127" y="1305558"/>
            <a:ext cx="7549981" cy="434465"/>
          </a:xfrm>
        </p:spPr>
        <p:txBody>
          <a:bodyPr/>
          <a:lstStyle/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Da clic en </a:t>
            </a:r>
            <a:r>
              <a:rPr lang="es-MX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Archivo &gt; Exportar como.</a:t>
            </a:r>
          </a:p>
          <a:p>
            <a:pPr marL="68580" indent="0" fontAlgn="auto">
              <a:spcAft>
                <a:spcPts val="0"/>
              </a:spcAft>
              <a:buNone/>
              <a:defRPr/>
            </a:pPr>
            <a:endParaRPr lang="es-MX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080919-1412-47DB-BFF7-ABB29A4026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98"/>
          <a:stretch/>
        </p:blipFill>
        <p:spPr>
          <a:xfrm>
            <a:off x="914400" y="1855096"/>
            <a:ext cx="7315200" cy="3942022"/>
          </a:xfrm>
          <a:prstGeom prst="rect">
            <a:avLst/>
          </a:prstGeom>
        </p:spPr>
      </p:pic>
      <p:sp>
        <p:nvSpPr>
          <p:cNvPr id="6" name="CuadroTexto 8">
            <a:extLst>
              <a:ext uri="{FF2B5EF4-FFF2-40B4-BE49-F238E27FC236}">
                <a16:creationId xmlns:a16="http://schemas.microsoft.com/office/drawing/2014/main" id="{E25DA81D-D174-4A35-A743-44C344C7B672}"/>
              </a:ext>
            </a:extLst>
          </p:cNvPr>
          <p:cNvSpPr txBox="1"/>
          <p:nvPr/>
        </p:nvSpPr>
        <p:spPr>
          <a:xfrm>
            <a:off x="914400" y="1855096"/>
            <a:ext cx="219784" cy="2216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85F49494-A84B-4FD8-A368-9B2A098FF743}"/>
              </a:ext>
            </a:extLst>
          </p:cNvPr>
          <p:cNvSpPr txBox="1"/>
          <p:nvPr/>
        </p:nvSpPr>
        <p:spPr>
          <a:xfrm>
            <a:off x="819858" y="2850060"/>
            <a:ext cx="1426191" cy="2216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</p:spTree>
    <p:custDataLst>
      <p:tags r:id="rId1"/>
    </p:custData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  <p:extLst mod="1">
    <p:ext uri="{E180D4A7-C9FB-4DFB-919C-405C955672EB}">
      <p14:showEvtLst xmlns:p14="http://schemas.microsoft.com/office/powerpoint/2010/main">
        <p14:playEvt time="7458" objId="4"/>
        <p14:stopEvt time="21340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2807" y="459661"/>
            <a:ext cx="7024688" cy="7921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dirty="0"/>
              <a:t>Exportar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9595" y="1391146"/>
            <a:ext cx="7751421" cy="643638"/>
          </a:xfrm>
        </p:spPr>
        <p:txBody>
          <a:bodyPr>
            <a:noAutofit/>
          </a:bodyPr>
          <a:lstStyle/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Guarda con el nombre deseado y al final coloca la extensión </a:t>
            </a:r>
            <a:r>
              <a:rPr lang="es-MX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.gif.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Selecciona la carpeta en donde lo guardarás y da clic en </a:t>
            </a:r>
            <a:r>
              <a:rPr lang="es-MX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Exportar.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5A89A34-2A7A-4C60-8346-8344D7CFD5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90" t="17675" r="17790" b="13809"/>
          <a:stretch/>
        </p:blipFill>
        <p:spPr>
          <a:xfrm>
            <a:off x="2041862" y="2174107"/>
            <a:ext cx="5379870" cy="4203931"/>
          </a:xfrm>
          <a:prstGeom prst="rect">
            <a:avLst/>
          </a:prstGeom>
        </p:spPr>
      </p:pic>
      <p:sp>
        <p:nvSpPr>
          <p:cNvPr id="8" name="CuadroTexto 8">
            <a:extLst>
              <a:ext uri="{FF2B5EF4-FFF2-40B4-BE49-F238E27FC236}">
                <a16:creationId xmlns:a16="http://schemas.microsoft.com/office/drawing/2014/main" id="{2E66AE8D-860E-4C73-BFC3-BC57F440D58C}"/>
              </a:ext>
            </a:extLst>
          </p:cNvPr>
          <p:cNvSpPr txBox="1"/>
          <p:nvPr/>
        </p:nvSpPr>
        <p:spPr>
          <a:xfrm>
            <a:off x="2739593" y="2377159"/>
            <a:ext cx="628650" cy="2216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55AC91-4F60-42F5-9AD7-51F7F2ED2C18}"/>
              </a:ext>
            </a:extLst>
          </p:cNvPr>
          <p:cNvSpPr txBox="1"/>
          <p:nvPr/>
        </p:nvSpPr>
        <p:spPr>
          <a:xfrm>
            <a:off x="2059616" y="3673299"/>
            <a:ext cx="628650" cy="2216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C81BDE30-ED05-491F-A67C-4BA294E78AAC}"/>
              </a:ext>
            </a:extLst>
          </p:cNvPr>
          <p:cNvSpPr txBox="1"/>
          <p:nvPr/>
        </p:nvSpPr>
        <p:spPr>
          <a:xfrm>
            <a:off x="6201885" y="6061391"/>
            <a:ext cx="628650" cy="2216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</p:spTree>
    <p:custDataLst>
      <p:tags r:id="rId1"/>
    </p:custData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  <p:extLst mod="1">
    <p:ext uri="{E180D4A7-C9FB-4DFB-919C-405C955672EB}">
      <p14:showEvtLst xmlns:p14="http://schemas.microsoft.com/office/powerpoint/2010/main">
        <p14:playEvt time="27431" objId="4"/>
        <p14:stopEvt time="37985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2807" y="533401"/>
            <a:ext cx="7024688" cy="6436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3200" dirty="0"/>
              <a:t>Exportar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63271" y="1274400"/>
            <a:ext cx="8017458" cy="643638"/>
          </a:xfrm>
        </p:spPr>
        <p:txBody>
          <a:bodyPr>
            <a:noAutofit/>
          </a:bodyPr>
          <a:lstStyle/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Selecciona la casilla de </a:t>
            </a:r>
            <a:r>
              <a:rPr lang="es-MX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Bucle perpetuo. 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Puedes agregar un comentario para que quede en atributos y propiedades del gif.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Da clic en </a:t>
            </a:r>
            <a:r>
              <a:rPr lang="es-MX" sz="1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Exportar.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8862EE-0684-4053-84BA-1FE573545C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50" t="32090" r="35062" b="29578"/>
          <a:stretch/>
        </p:blipFill>
        <p:spPr>
          <a:xfrm>
            <a:off x="2011147" y="2392599"/>
            <a:ext cx="5188643" cy="3859594"/>
          </a:xfrm>
          <a:prstGeom prst="rect">
            <a:avLst/>
          </a:prstGeom>
        </p:spPr>
      </p:pic>
      <p:sp>
        <p:nvSpPr>
          <p:cNvPr id="8" name="CuadroTexto 8">
            <a:extLst>
              <a:ext uri="{FF2B5EF4-FFF2-40B4-BE49-F238E27FC236}">
                <a16:creationId xmlns:a16="http://schemas.microsoft.com/office/drawing/2014/main" id="{5ADE461A-BB79-4669-A106-946FE6F02A64}"/>
              </a:ext>
            </a:extLst>
          </p:cNvPr>
          <p:cNvSpPr txBox="1"/>
          <p:nvPr/>
        </p:nvSpPr>
        <p:spPr>
          <a:xfrm>
            <a:off x="2198054" y="4214836"/>
            <a:ext cx="1566077" cy="2151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F09C225-CA3B-465D-B938-275260586BF3}"/>
              </a:ext>
            </a:extLst>
          </p:cNvPr>
          <p:cNvSpPr txBox="1"/>
          <p:nvPr/>
        </p:nvSpPr>
        <p:spPr>
          <a:xfrm>
            <a:off x="4887988" y="3097475"/>
            <a:ext cx="2244865" cy="8809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DC1FD654-1B69-4646-B35F-68037EA3D05A}"/>
              </a:ext>
            </a:extLst>
          </p:cNvPr>
          <p:cNvSpPr txBox="1"/>
          <p:nvPr/>
        </p:nvSpPr>
        <p:spPr>
          <a:xfrm>
            <a:off x="5287484" y="5728072"/>
            <a:ext cx="944640" cy="5147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s-MX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9921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  <p:extLst mod="1">
    <p:ext uri="{E180D4A7-C9FB-4DFB-919C-405C955672EB}">
      <p14:showEvtLst xmlns:p14="http://schemas.microsoft.com/office/powerpoint/2010/main">
        <p14:playEvt time="27431" objId="4"/>
        <p14:stopEvt time="37985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2.3|2.4|2.3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|3.2|2.2|3.1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2|3.6|3.7|4.9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4|2.1|3.6|2.7|3.2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1.9|2.8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4|4.3|4.6|8.8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4|4.3|4.6|8.8|4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197</Words>
  <Application>Microsoft Office PowerPoint</Application>
  <PresentationFormat>Presentación en pantalla (4:3)</PresentationFormat>
  <Paragraphs>30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Wingdings 2</vt:lpstr>
      <vt:lpstr>Austin</vt:lpstr>
      <vt:lpstr>Creación de animaciones con GIMP</vt:lpstr>
      <vt:lpstr>Animaciones</vt:lpstr>
      <vt:lpstr>Insertar imágenes</vt:lpstr>
      <vt:lpstr>GIF</vt:lpstr>
      <vt:lpstr>Fotograma</vt:lpstr>
      <vt:lpstr>Reproducir GIF</vt:lpstr>
      <vt:lpstr>Guardar</vt:lpstr>
      <vt:lpstr>Exportar</vt:lpstr>
      <vt:lpstr>Exportar</vt:lpstr>
      <vt:lpstr>GIF terminado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Creación de animaciones con GIMP</dc:title>
  <dc:creator>maribel.garcia</dc:creator>
  <cp:lastModifiedBy>maribel.garcia</cp:lastModifiedBy>
  <cp:revision>39</cp:revision>
  <dcterms:modified xsi:type="dcterms:W3CDTF">2021-10-13T22:36:02Z</dcterms:modified>
</cp:coreProperties>
</file>